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0" r:id="rId1"/>
  </p:sldMasterIdLst>
  <p:notesMasterIdLst>
    <p:notesMasterId r:id="rId44"/>
  </p:notesMasterIdLst>
  <p:sldIdLst>
    <p:sldId id="290" r:id="rId2"/>
    <p:sldId id="291" r:id="rId3"/>
    <p:sldId id="334" r:id="rId4"/>
    <p:sldId id="277" r:id="rId5"/>
    <p:sldId id="287" r:id="rId6"/>
    <p:sldId id="312" r:id="rId7"/>
    <p:sldId id="314" r:id="rId8"/>
    <p:sldId id="315" r:id="rId9"/>
    <p:sldId id="318" r:id="rId10"/>
    <p:sldId id="316" r:id="rId11"/>
    <p:sldId id="317" r:id="rId12"/>
    <p:sldId id="319" r:id="rId13"/>
    <p:sldId id="320" r:id="rId14"/>
    <p:sldId id="323" r:id="rId15"/>
    <p:sldId id="321" r:id="rId16"/>
    <p:sldId id="324" r:id="rId17"/>
    <p:sldId id="325" r:id="rId18"/>
    <p:sldId id="293" r:id="rId19"/>
    <p:sldId id="285" r:id="rId20"/>
    <p:sldId id="326" r:id="rId21"/>
    <p:sldId id="327" r:id="rId22"/>
    <p:sldId id="294" r:id="rId23"/>
    <p:sldId id="296" r:id="rId24"/>
    <p:sldId id="330" r:id="rId25"/>
    <p:sldId id="328" r:id="rId26"/>
    <p:sldId id="329" r:id="rId27"/>
    <p:sldId id="331" r:id="rId28"/>
    <p:sldId id="297" r:id="rId29"/>
    <p:sldId id="332" r:id="rId30"/>
    <p:sldId id="333" r:id="rId31"/>
    <p:sldId id="338" r:id="rId32"/>
    <p:sldId id="351" r:id="rId33"/>
    <p:sldId id="339" r:id="rId34"/>
    <p:sldId id="340" r:id="rId35"/>
    <p:sldId id="343" r:id="rId36"/>
    <p:sldId id="345" r:id="rId37"/>
    <p:sldId id="347" r:id="rId38"/>
    <p:sldId id="348" r:id="rId39"/>
    <p:sldId id="344" r:id="rId40"/>
    <p:sldId id="350" r:id="rId41"/>
    <p:sldId id="349" r:id="rId42"/>
    <p:sldId id="289"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F"/>
    <a:srgbClr val="F0F0F0"/>
    <a:srgbClr val="1E1E1F"/>
    <a:srgbClr val="FB5D64"/>
    <a:srgbClr val="E8EEF9"/>
    <a:srgbClr val="E1E6FB"/>
    <a:srgbClr val="FFFFFF"/>
    <a:srgbClr val="E9EDFA"/>
    <a:srgbClr val="BAC6F2"/>
    <a:srgbClr val="BAC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6565"/>
  </p:normalViewPr>
  <p:slideViewPr>
    <p:cSldViewPr snapToGrid="0">
      <p:cViewPr varScale="1">
        <p:scale>
          <a:sx n="93" d="100"/>
          <a:sy n="93" d="100"/>
        </p:scale>
        <p:origin x="96" y="448"/>
      </p:cViewPr>
      <p:guideLst/>
    </p:cSldViewPr>
  </p:slid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pitchFamily="34" charset="-122"/>
                <a:ea typeface="微软雅黑 Light" panose="020B0502040204020203" pitchFamily="34" charset="-122"/>
              </a:defRPr>
            </a:lvl1pPr>
          </a:lstStyle>
          <a:p>
            <a:fld id="{D7BBE6FB-4983-42F5-B216-1A2ADEE7DF7A}" type="datetimeFigureOut">
              <a:rPr lang="zh-CN" altLang="en-US" smtClean="0"/>
              <a:pPr/>
              <a:t>2024-01-22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pitchFamily="34" charset="-122"/>
                <a:ea typeface="微软雅黑 Light" panose="020B0502040204020203" pitchFamily="34" charset="-122"/>
              </a:defRPr>
            </a:lvl1pPr>
          </a:lstStyle>
          <a:p>
            <a:fld id="{2B735503-9D21-443F-BC18-5459550EB72F}" type="slidenum">
              <a:rPr lang="zh-CN" altLang="en-US" smtClean="0"/>
              <a:pPr/>
              <a:t>‹#›</a:t>
            </a:fld>
            <a:endParaRPr lang="zh-CN" altLang="en-US" dirty="0"/>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2pPr>
    <a:lvl3pPr marL="9144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3pPr>
    <a:lvl4pPr marL="13716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18288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2">
            <a:alpha val="17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2DEB7A2-A5CD-5680-173F-2004975D40A3}"/>
              </a:ext>
            </a:extLst>
          </p:cNvPr>
          <p:cNvSpPr/>
          <p:nvPr userDrawn="1"/>
        </p:nvSpPr>
        <p:spPr>
          <a:xfrm>
            <a:off x="567300" y="480446"/>
            <a:ext cx="11057402" cy="6071480"/>
          </a:xfrm>
          <a:prstGeom prst="roundRect">
            <a:avLst>
              <a:gd name="adj" fmla="val 4287"/>
            </a:avLst>
          </a:prstGeom>
          <a:solidFill>
            <a:schemeClr val="bg1"/>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2A51152-AF65-2ADD-86A0-FAF0FC24662F}"/>
              </a:ext>
            </a:extLst>
          </p:cNvPr>
          <p:cNvPicPr>
            <a:picLocks noChangeAspect="1"/>
          </p:cNvPicPr>
          <p:nvPr userDrawn="1"/>
        </p:nvPicPr>
        <p:blipFill rotWithShape="1">
          <a:blip r:embed="rId2">
            <a:duotone>
              <a:schemeClr val="accent2">
                <a:shade val="45000"/>
                <a:satMod val="135000"/>
              </a:schemeClr>
              <a:prstClr val="white"/>
            </a:duotone>
          </a:blip>
          <a:srcRect t="23121" r="-53" b="17185"/>
          <a:stretch/>
        </p:blipFill>
        <p:spPr>
          <a:xfrm>
            <a:off x="567297" y="480446"/>
            <a:ext cx="11057403" cy="6142028"/>
          </a:xfrm>
          <a:prstGeom prst="roundRect">
            <a:avLst>
              <a:gd name="adj" fmla="val 6444"/>
            </a:avLst>
          </a:prstGeom>
          <a:ln>
            <a:noFill/>
          </a:ln>
        </p:spPr>
      </p:pic>
      <p:grpSp>
        <p:nvGrpSpPr>
          <p:cNvPr id="4" name="组合 3">
            <a:extLst>
              <a:ext uri="{FF2B5EF4-FFF2-40B4-BE49-F238E27FC236}">
                <a16:creationId xmlns:a16="http://schemas.microsoft.com/office/drawing/2014/main" id="{8674CABD-9F08-63A6-DDBF-678AD0DC3D58}"/>
              </a:ext>
            </a:extLst>
          </p:cNvPr>
          <p:cNvGrpSpPr/>
          <p:nvPr userDrawn="1"/>
        </p:nvGrpSpPr>
        <p:grpSpPr>
          <a:xfrm>
            <a:off x="4998468" y="829715"/>
            <a:ext cx="5880092" cy="5657214"/>
            <a:chOff x="4998468" y="829715"/>
            <a:chExt cx="5880092" cy="5657214"/>
          </a:xfrm>
        </p:grpSpPr>
        <p:sp>
          <p:nvSpPr>
            <p:cNvPr id="5" name="任意多边形: 形状 4">
              <a:extLst>
                <a:ext uri="{FF2B5EF4-FFF2-40B4-BE49-F238E27FC236}">
                  <a16:creationId xmlns:a16="http://schemas.microsoft.com/office/drawing/2014/main" id="{A3E8766A-8C65-6E5F-717D-2B14C85BD105}"/>
                </a:ext>
              </a:extLst>
            </p:cNvPr>
            <p:cNvSpPr/>
            <p:nvPr/>
          </p:nvSpPr>
          <p:spPr>
            <a:xfrm>
              <a:off x="4998468" y="829715"/>
              <a:ext cx="5719334" cy="5657214"/>
            </a:xfrm>
            <a:custGeom>
              <a:avLst/>
              <a:gdLst>
                <a:gd name="connsiteX0" fmla="*/ 5286152 w 5719334"/>
                <a:gd name="connsiteY0" fmla="*/ 60640 h 5657214"/>
                <a:gd name="connsiteX1" fmla="*/ 5692990 w 5719334"/>
                <a:gd name="connsiteY1" fmla="*/ 1979807 h 5657214"/>
                <a:gd name="connsiteX2" fmla="*/ 5583029 w 5719334"/>
                <a:gd name="connsiteY2" fmla="*/ 4148528 h 5657214"/>
                <a:gd name="connsiteX3" fmla="*/ 4336258 w 5719334"/>
                <a:gd name="connsiteY3" fmla="*/ 5648228 h 5657214"/>
                <a:gd name="connsiteX4" fmla="*/ 2239178 w 5719334"/>
                <a:gd name="connsiteY4" fmla="*/ 4895690 h 5657214"/>
                <a:gd name="connsiteX5" fmla="*/ 189233 w 5719334"/>
                <a:gd name="connsiteY5" fmla="*/ 4132587 h 5657214"/>
                <a:gd name="connsiteX6" fmla="*/ 395278 w 5719334"/>
                <a:gd name="connsiteY6" fmla="*/ 2294250 h 5657214"/>
                <a:gd name="connsiteX7" fmla="*/ 1814898 w 5719334"/>
                <a:gd name="connsiteY7" fmla="*/ 1201200 h 5657214"/>
                <a:gd name="connsiteX8" fmla="*/ 3337479 w 5719334"/>
                <a:gd name="connsiteY8" fmla="*/ 576065 h 5657214"/>
                <a:gd name="connsiteX9" fmla="*/ 5286152 w 5719334"/>
                <a:gd name="connsiteY9" fmla="*/ 60640 h 5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9334" h="5657214">
                  <a:moveTo>
                    <a:pt x="5286152" y="60640"/>
                  </a:moveTo>
                  <a:cubicBezTo>
                    <a:pt x="5710494" y="285689"/>
                    <a:pt x="5675549" y="1188635"/>
                    <a:pt x="5692990" y="1979807"/>
                  </a:cubicBezTo>
                  <a:cubicBezTo>
                    <a:pt x="5710431" y="2770979"/>
                    <a:pt x="5780509" y="3450064"/>
                    <a:pt x="5583029" y="4148528"/>
                  </a:cubicBezTo>
                  <a:cubicBezTo>
                    <a:pt x="5385548" y="4846992"/>
                    <a:pt x="4921198" y="5564397"/>
                    <a:pt x="4336258" y="5648228"/>
                  </a:cubicBezTo>
                  <a:cubicBezTo>
                    <a:pt x="3749568" y="5733809"/>
                    <a:pt x="3040664" y="5187253"/>
                    <a:pt x="2239178" y="4895690"/>
                  </a:cubicBezTo>
                  <a:cubicBezTo>
                    <a:pt x="1437692" y="4604127"/>
                    <a:pt x="543998" y="4567369"/>
                    <a:pt x="189233" y="4132587"/>
                  </a:cubicBezTo>
                  <a:cubicBezTo>
                    <a:pt x="-165531" y="3697805"/>
                    <a:pt x="21634" y="2864936"/>
                    <a:pt x="395278" y="2294250"/>
                  </a:cubicBezTo>
                  <a:cubicBezTo>
                    <a:pt x="770672" y="1723251"/>
                    <a:pt x="1332981" y="1415934"/>
                    <a:pt x="1814898" y="1201200"/>
                  </a:cubicBezTo>
                  <a:cubicBezTo>
                    <a:pt x="2295065" y="986404"/>
                    <a:pt x="2696652" y="864190"/>
                    <a:pt x="3337479" y="576065"/>
                  </a:cubicBezTo>
                  <a:cubicBezTo>
                    <a:pt x="3980056" y="289377"/>
                    <a:pt x="4861872" y="-164596"/>
                    <a:pt x="5286152" y="60640"/>
                  </a:cubicBezTo>
                  <a:close/>
                </a:path>
              </a:pathLst>
            </a:custGeom>
            <a:solidFill>
              <a:srgbClr val="F0F0F0"/>
            </a:solidFill>
            <a:ln w="6242"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FED655A3-4D36-89A3-BC85-5C7E88D22911}"/>
                </a:ext>
              </a:extLst>
            </p:cNvPr>
            <p:cNvSpPr/>
            <p:nvPr/>
          </p:nvSpPr>
          <p:spPr>
            <a:xfrm>
              <a:off x="5356607" y="4026172"/>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2"/>
                    <a:pt x="-45442" y="51688"/>
                    <a:pt x="62394" y="154272"/>
                  </a:cubicBezTo>
                </a:path>
              </a:pathLst>
            </a:custGeom>
            <a:solidFill>
              <a:srgbClr val="FFFFFF"/>
            </a:solidFill>
            <a:ln w="6242"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D6630FF9-C681-1DBB-C834-3D2D35A768EF}"/>
                </a:ext>
              </a:extLst>
            </p:cNvPr>
            <p:cNvSpPr/>
            <p:nvPr/>
          </p:nvSpPr>
          <p:spPr>
            <a:xfrm>
              <a:off x="5306596" y="3976161"/>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1"/>
                    <a:pt x="-45442" y="51688"/>
                    <a:pt x="62394" y="154272"/>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8" name="任意多边形: 形状 7">
              <a:extLst>
                <a:ext uri="{FF2B5EF4-FFF2-40B4-BE49-F238E27FC236}">
                  <a16:creationId xmlns:a16="http://schemas.microsoft.com/office/drawing/2014/main" id="{A60C4130-E0FE-0AF5-DD40-F70900614D6C}"/>
                </a:ext>
              </a:extLst>
            </p:cNvPr>
            <p:cNvSpPr/>
            <p:nvPr/>
          </p:nvSpPr>
          <p:spPr>
            <a:xfrm>
              <a:off x="5848006" y="4072661"/>
              <a:ext cx="247704" cy="279445"/>
            </a:xfrm>
            <a:custGeom>
              <a:avLst/>
              <a:gdLst>
                <a:gd name="connsiteX0" fmla="*/ 247705 w 247704"/>
                <a:gd name="connsiteY0" fmla="*/ 279446 h 279445"/>
                <a:gd name="connsiteX1" fmla="*/ 91421 w 247704"/>
                <a:gd name="connsiteY1" fmla="*/ 35643 h 279445"/>
                <a:gd name="connsiteX2" fmla="*/ 27532 w 247704"/>
                <a:gd name="connsiteY2" fmla="*/ 279446 h 279445"/>
              </a:gdLst>
              <a:ahLst/>
              <a:cxnLst>
                <a:cxn ang="0">
                  <a:pos x="connsiteX0" y="connsiteY0"/>
                </a:cxn>
                <a:cxn ang="0">
                  <a:pos x="connsiteX1" y="connsiteY1"/>
                </a:cxn>
                <a:cxn ang="0">
                  <a:pos x="connsiteX2" y="connsiteY2"/>
                </a:cxn>
              </a:cxnLst>
              <a:rect l="l" t="t" r="r" b="b"/>
              <a:pathLst>
                <a:path w="247704" h="279445">
                  <a:moveTo>
                    <a:pt x="247705" y="279446"/>
                  </a:moveTo>
                  <a:cubicBezTo>
                    <a:pt x="216448" y="241937"/>
                    <a:pt x="110175" y="85653"/>
                    <a:pt x="91421" y="35643"/>
                  </a:cubicBezTo>
                  <a:cubicBezTo>
                    <a:pt x="72667" y="-14368"/>
                    <a:pt x="-55048" y="-64379"/>
                    <a:pt x="27532" y="279446"/>
                  </a:cubicBezTo>
                </a:path>
              </a:pathLst>
            </a:custGeom>
            <a:solidFill>
              <a:srgbClr val="FFFFFF"/>
            </a:solidFill>
            <a:ln w="6242"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4A55B4C7-424E-4732-F948-02D707840718}"/>
                </a:ext>
              </a:extLst>
            </p:cNvPr>
            <p:cNvSpPr/>
            <p:nvPr/>
          </p:nvSpPr>
          <p:spPr>
            <a:xfrm>
              <a:off x="5785494" y="4010157"/>
              <a:ext cx="247703" cy="279435"/>
            </a:xfrm>
            <a:custGeom>
              <a:avLst/>
              <a:gdLst>
                <a:gd name="connsiteX0" fmla="*/ 247703 w 247703"/>
                <a:gd name="connsiteY0" fmla="*/ 279435 h 279435"/>
                <a:gd name="connsiteX1" fmla="*/ 91420 w 247703"/>
                <a:gd name="connsiteY1" fmla="*/ 35632 h 279435"/>
                <a:gd name="connsiteX2" fmla="*/ 4463 w 247703"/>
                <a:gd name="connsiteY2" fmla="*/ 158159 h 279435"/>
              </a:gdLst>
              <a:ahLst/>
              <a:cxnLst>
                <a:cxn ang="0">
                  <a:pos x="connsiteX0" y="connsiteY0"/>
                </a:cxn>
                <a:cxn ang="0">
                  <a:pos x="connsiteX1" y="connsiteY1"/>
                </a:cxn>
                <a:cxn ang="0">
                  <a:pos x="connsiteX2" y="connsiteY2"/>
                </a:cxn>
              </a:cxnLst>
              <a:rect l="l" t="t" r="r" b="b"/>
              <a:pathLst>
                <a:path w="247703" h="279435">
                  <a:moveTo>
                    <a:pt x="247703" y="279435"/>
                  </a:moveTo>
                  <a:cubicBezTo>
                    <a:pt x="216447" y="241927"/>
                    <a:pt x="110174" y="85643"/>
                    <a:pt x="91420" y="35632"/>
                  </a:cubicBezTo>
                  <a:cubicBezTo>
                    <a:pt x="75229" y="-7440"/>
                    <a:pt x="-21730" y="-50512"/>
                    <a:pt x="4463" y="158159"/>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0" name="任意多边形: 形状 9">
              <a:extLst>
                <a:ext uri="{FF2B5EF4-FFF2-40B4-BE49-F238E27FC236}">
                  <a16:creationId xmlns:a16="http://schemas.microsoft.com/office/drawing/2014/main" id="{FF307659-00DA-F67F-4AE4-F27D664A42BB}"/>
                </a:ext>
              </a:extLst>
            </p:cNvPr>
            <p:cNvSpPr/>
            <p:nvPr/>
          </p:nvSpPr>
          <p:spPr>
            <a:xfrm>
              <a:off x="5209610" y="4126854"/>
              <a:ext cx="2073858" cy="1631807"/>
            </a:xfrm>
            <a:custGeom>
              <a:avLst/>
              <a:gdLst>
                <a:gd name="connsiteX0" fmla="*/ 1582377 w 2073858"/>
                <a:gd name="connsiteY0" fmla="*/ 792625 h 1631807"/>
                <a:gd name="connsiteX1" fmla="*/ 1367455 w 2073858"/>
                <a:gd name="connsiteY1" fmla="*/ 1200463 h 1631807"/>
                <a:gd name="connsiteX2" fmla="*/ 923609 w 2073858"/>
                <a:gd name="connsiteY2" fmla="*/ 325273 h 1631807"/>
                <a:gd name="connsiteX3" fmla="*/ 85927 w 2073858"/>
                <a:gd name="connsiteY3" fmla="*/ 6454 h 1631807"/>
                <a:gd name="connsiteX4" fmla="*/ 160944 w 2073858"/>
                <a:gd name="connsiteY4" fmla="*/ 206498 h 1631807"/>
                <a:gd name="connsiteX5" fmla="*/ 736068 w 2073858"/>
                <a:gd name="connsiteY5" fmla="*/ 600333 h 1631807"/>
                <a:gd name="connsiteX6" fmla="*/ 992374 w 2073858"/>
                <a:gd name="connsiteY6" fmla="*/ 1631807 h 1631807"/>
                <a:gd name="connsiteX7" fmla="*/ 1830806 w 2073858"/>
                <a:gd name="connsiteY7" fmla="*/ 1631807 h 1631807"/>
                <a:gd name="connsiteX8" fmla="*/ 2073859 w 2073858"/>
                <a:gd name="connsiteY8" fmla="*/ 1019174 h 1631807"/>
                <a:gd name="connsiteX9" fmla="*/ 1582377 w 2073858"/>
                <a:gd name="connsiteY9" fmla="*/ 792625 h 163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858" h="1631807">
                  <a:moveTo>
                    <a:pt x="1582377" y="792625"/>
                  </a:moveTo>
                  <a:cubicBezTo>
                    <a:pt x="1542493" y="875393"/>
                    <a:pt x="1367455" y="1200463"/>
                    <a:pt x="1367455" y="1200463"/>
                  </a:cubicBezTo>
                  <a:cubicBezTo>
                    <a:pt x="1367455" y="1200463"/>
                    <a:pt x="967369" y="344028"/>
                    <a:pt x="923609" y="325273"/>
                  </a:cubicBezTo>
                  <a:cubicBezTo>
                    <a:pt x="879850" y="306519"/>
                    <a:pt x="210954" y="75219"/>
                    <a:pt x="85927" y="6454"/>
                  </a:cubicBezTo>
                  <a:cubicBezTo>
                    <a:pt x="35917" y="-18551"/>
                    <a:pt x="-114116" y="25208"/>
                    <a:pt x="160944" y="206498"/>
                  </a:cubicBezTo>
                  <a:cubicBezTo>
                    <a:pt x="436003" y="387787"/>
                    <a:pt x="704812" y="537820"/>
                    <a:pt x="736068" y="600333"/>
                  </a:cubicBezTo>
                  <a:cubicBezTo>
                    <a:pt x="767325" y="662847"/>
                    <a:pt x="992374" y="1631807"/>
                    <a:pt x="992374" y="1631807"/>
                  </a:cubicBezTo>
                  <a:lnTo>
                    <a:pt x="1830806" y="1631807"/>
                  </a:lnTo>
                  <a:cubicBezTo>
                    <a:pt x="1886318" y="1631807"/>
                    <a:pt x="2073859" y="1019174"/>
                    <a:pt x="2073859" y="1019174"/>
                  </a:cubicBezTo>
                  <a:cubicBezTo>
                    <a:pt x="2073859" y="1019174"/>
                    <a:pt x="1628575" y="741239"/>
                    <a:pt x="1582377" y="792625"/>
                  </a:cubicBezTo>
                  <a:close/>
                </a:path>
              </a:pathLst>
            </a:custGeom>
            <a:solidFill>
              <a:srgbClr val="FFFFFF"/>
            </a:solidFill>
            <a:ln w="6242"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C54917EC-16F6-54FD-E3EB-C9D8664062E9}"/>
                </a:ext>
              </a:extLst>
            </p:cNvPr>
            <p:cNvSpPr/>
            <p:nvPr/>
          </p:nvSpPr>
          <p:spPr>
            <a:xfrm>
              <a:off x="5886540" y="4322787"/>
              <a:ext cx="1334414" cy="1373360"/>
            </a:xfrm>
            <a:custGeom>
              <a:avLst/>
              <a:gdLst>
                <a:gd name="connsiteX0" fmla="*/ 192854 w 1334414"/>
                <a:gd name="connsiteY0" fmla="*/ 1117555 h 1373360"/>
                <a:gd name="connsiteX1" fmla="*/ 252930 w 1334414"/>
                <a:gd name="connsiteY1" fmla="*/ 1373361 h 1373360"/>
                <a:gd name="connsiteX2" fmla="*/ 1091362 w 1334414"/>
                <a:gd name="connsiteY2" fmla="*/ 1373361 h 1373360"/>
                <a:gd name="connsiteX3" fmla="*/ 1334415 w 1334414"/>
                <a:gd name="connsiteY3" fmla="*/ 760728 h 1373360"/>
                <a:gd name="connsiteX4" fmla="*/ 842933 w 1334414"/>
                <a:gd name="connsiteY4" fmla="*/ 534178 h 1373360"/>
                <a:gd name="connsiteX5" fmla="*/ 628011 w 1334414"/>
                <a:gd name="connsiteY5" fmla="*/ 942017 h 1373360"/>
                <a:gd name="connsiteX6" fmla="*/ 184165 w 1334414"/>
                <a:gd name="connsiteY6" fmla="*/ 66827 h 1373360"/>
                <a:gd name="connsiteX7" fmla="*/ 0 w 1334414"/>
                <a:gd name="connsiteY7" fmla="*/ 0 h 13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414" h="1373360">
                  <a:moveTo>
                    <a:pt x="192854" y="1117555"/>
                  </a:moveTo>
                  <a:cubicBezTo>
                    <a:pt x="227612" y="1264587"/>
                    <a:pt x="252930" y="1373361"/>
                    <a:pt x="252930" y="1373361"/>
                  </a:cubicBezTo>
                  <a:lnTo>
                    <a:pt x="1091362" y="1373361"/>
                  </a:lnTo>
                  <a:cubicBezTo>
                    <a:pt x="1146874" y="1373361"/>
                    <a:pt x="1334415" y="760728"/>
                    <a:pt x="1334415" y="760728"/>
                  </a:cubicBezTo>
                  <a:cubicBezTo>
                    <a:pt x="1334415" y="760728"/>
                    <a:pt x="889130" y="482792"/>
                    <a:pt x="842933" y="534178"/>
                  </a:cubicBezTo>
                  <a:cubicBezTo>
                    <a:pt x="803049" y="616946"/>
                    <a:pt x="628011" y="942017"/>
                    <a:pt x="628011" y="942017"/>
                  </a:cubicBezTo>
                  <a:cubicBezTo>
                    <a:pt x="628011" y="942017"/>
                    <a:pt x="227925" y="85581"/>
                    <a:pt x="184165" y="66827"/>
                  </a:cubicBezTo>
                  <a:cubicBezTo>
                    <a:pt x="170662" y="61075"/>
                    <a:pt x="97896" y="35133"/>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id="{DA47A145-BC5A-DE56-C699-101C1711B27E}"/>
                </a:ext>
              </a:extLst>
            </p:cNvPr>
            <p:cNvSpPr/>
            <p:nvPr/>
          </p:nvSpPr>
          <p:spPr>
            <a:xfrm>
              <a:off x="5476076" y="4378987"/>
              <a:ext cx="556745" cy="865687"/>
            </a:xfrm>
            <a:custGeom>
              <a:avLst/>
              <a:gdLst>
                <a:gd name="connsiteX0" fmla="*/ 0 w 556745"/>
                <a:gd name="connsiteY0" fmla="*/ 0 h 865687"/>
                <a:gd name="connsiteX1" fmla="*/ 407088 w 556745"/>
                <a:gd name="connsiteY1" fmla="*/ 285687 h 865687"/>
                <a:gd name="connsiteX2" fmla="*/ 556746 w 556745"/>
                <a:gd name="connsiteY2" fmla="*/ 865688 h 865687"/>
              </a:gdLst>
              <a:ahLst/>
              <a:cxnLst>
                <a:cxn ang="0">
                  <a:pos x="connsiteX0" y="connsiteY0"/>
                </a:cxn>
                <a:cxn ang="0">
                  <a:pos x="connsiteX1" y="connsiteY1"/>
                </a:cxn>
                <a:cxn ang="0">
                  <a:pos x="connsiteX2" y="connsiteY2"/>
                </a:cxn>
              </a:cxnLst>
              <a:rect l="l" t="t" r="r" b="b"/>
              <a:pathLst>
                <a:path w="556745" h="865687">
                  <a:moveTo>
                    <a:pt x="0" y="0"/>
                  </a:moveTo>
                  <a:cubicBezTo>
                    <a:pt x="208170" y="131279"/>
                    <a:pt x="382270" y="236114"/>
                    <a:pt x="407088" y="285687"/>
                  </a:cubicBezTo>
                  <a:cubicBezTo>
                    <a:pt x="423529" y="318631"/>
                    <a:pt x="493920" y="603631"/>
                    <a:pt x="556746" y="86568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3" name="任意多边形: 形状 12">
              <a:extLst>
                <a:ext uri="{FF2B5EF4-FFF2-40B4-BE49-F238E27FC236}">
                  <a16:creationId xmlns:a16="http://schemas.microsoft.com/office/drawing/2014/main" id="{7721D98B-C9E3-7528-E5D1-D216694809A7}"/>
                </a:ext>
              </a:extLst>
            </p:cNvPr>
            <p:cNvSpPr/>
            <p:nvPr/>
          </p:nvSpPr>
          <p:spPr>
            <a:xfrm>
              <a:off x="5147078" y="4064349"/>
              <a:ext cx="575363" cy="199238"/>
            </a:xfrm>
            <a:custGeom>
              <a:avLst/>
              <a:gdLst>
                <a:gd name="connsiteX0" fmla="*/ 575364 w 575363"/>
                <a:gd name="connsiteY0" fmla="*/ 199238 h 199238"/>
                <a:gd name="connsiteX1" fmla="*/ 85945 w 575363"/>
                <a:gd name="connsiteY1" fmla="*/ 6447 h 199238"/>
                <a:gd name="connsiteX2" fmla="*/ 97010 w 575363"/>
                <a:gd name="connsiteY2" fmla="*/ 161168 h 199238"/>
              </a:gdLst>
              <a:ahLst/>
              <a:cxnLst>
                <a:cxn ang="0">
                  <a:pos x="connsiteX0" y="connsiteY0"/>
                </a:cxn>
                <a:cxn ang="0">
                  <a:pos x="connsiteX1" y="connsiteY1"/>
                </a:cxn>
                <a:cxn ang="0">
                  <a:pos x="connsiteX2" y="connsiteY2"/>
                </a:cxn>
              </a:cxnLst>
              <a:rect l="l" t="t" r="r" b="b"/>
              <a:pathLst>
                <a:path w="575363" h="199238">
                  <a:moveTo>
                    <a:pt x="575364" y="199238"/>
                  </a:moveTo>
                  <a:cubicBezTo>
                    <a:pt x="375945" y="126785"/>
                    <a:pt x="152897" y="43267"/>
                    <a:pt x="85945" y="6447"/>
                  </a:cubicBezTo>
                  <a:cubicBezTo>
                    <a:pt x="40373" y="-16308"/>
                    <a:pt x="-88093" y="17949"/>
                    <a:pt x="97010" y="16116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id="{EE712D3A-7B11-2416-2167-1074CC187930}"/>
                </a:ext>
              </a:extLst>
            </p:cNvPr>
            <p:cNvSpPr/>
            <p:nvPr/>
          </p:nvSpPr>
          <p:spPr>
            <a:xfrm>
              <a:off x="6713407" y="3846931"/>
              <a:ext cx="1360833" cy="1460199"/>
            </a:xfrm>
            <a:custGeom>
              <a:avLst/>
              <a:gdLst>
                <a:gd name="connsiteX0" fmla="*/ 1211200 w 1360833"/>
                <a:gd name="connsiteY0" fmla="*/ 48826 h 1460199"/>
                <a:gd name="connsiteX1" fmla="*/ 936141 w 1360833"/>
                <a:gd name="connsiteY1" fmla="*/ 1456631 h 1460199"/>
                <a:gd name="connsiteX2" fmla="*/ 0 w 1360833"/>
                <a:gd name="connsiteY2" fmla="*/ 965775 h 1460199"/>
                <a:gd name="connsiteX3" fmla="*/ 1211200 w 1360833"/>
                <a:gd name="connsiteY3" fmla="*/ 48826 h 1460199"/>
              </a:gdLst>
              <a:ahLst/>
              <a:cxnLst>
                <a:cxn ang="0">
                  <a:pos x="connsiteX0" y="connsiteY0"/>
                </a:cxn>
                <a:cxn ang="0">
                  <a:pos x="connsiteX1" y="connsiteY1"/>
                </a:cxn>
                <a:cxn ang="0">
                  <a:pos x="connsiteX2" y="connsiteY2"/>
                </a:cxn>
                <a:cxn ang="0">
                  <a:pos x="connsiteX3" y="connsiteY3"/>
                </a:cxn>
              </a:cxnLst>
              <a:rect l="l" t="t" r="r" b="b"/>
              <a:pathLst>
                <a:path w="1360833" h="1460199">
                  <a:moveTo>
                    <a:pt x="1211200" y="48826"/>
                  </a:moveTo>
                  <a:cubicBezTo>
                    <a:pt x="1585907" y="243368"/>
                    <a:pt x="1166503" y="1211578"/>
                    <a:pt x="936141" y="1456631"/>
                  </a:cubicBezTo>
                  <a:cubicBezTo>
                    <a:pt x="747537" y="1497515"/>
                    <a:pt x="82205" y="1177946"/>
                    <a:pt x="0" y="965775"/>
                  </a:cubicBezTo>
                  <a:cubicBezTo>
                    <a:pt x="69140" y="756667"/>
                    <a:pt x="677210" y="-228484"/>
                    <a:pt x="1211200" y="48826"/>
                  </a:cubicBezTo>
                  <a:close/>
                </a:path>
              </a:pathLst>
            </a:custGeom>
            <a:solidFill>
              <a:schemeClr val="accent4"/>
            </a:solidFill>
            <a:ln w="6242"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E7E59CCA-DAFA-03BE-6AEF-815697DF2FBA}"/>
                </a:ext>
              </a:extLst>
            </p:cNvPr>
            <p:cNvSpPr/>
            <p:nvPr/>
          </p:nvSpPr>
          <p:spPr>
            <a:xfrm>
              <a:off x="9352667" y="2189137"/>
              <a:ext cx="1525893" cy="1118055"/>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29838" cap="rnd">
              <a:solidFill>
                <a:schemeClr val="accent2"/>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id="{2902DD86-1503-40D3-6F8A-111FB3656B67}"/>
                </a:ext>
              </a:extLst>
            </p:cNvPr>
            <p:cNvSpPr/>
            <p:nvPr/>
          </p:nvSpPr>
          <p:spPr>
            <a:xfrm rot="18604199">
              <a:off x="5685158" y="2422283"/>
              <a:ext cx="1142998" cy="1005593"/>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29838" cap="rnd">
              <a:solidFill>
                <a:schemeClr val="accent2"/>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id="{83362D7D-5453-CF80-BC0B-5FA4D4B330C4}"/>
                </a:ext>
              </a:extLst>
            </p:cNvPr>
            <p:cNvSpPr/>
            <p:nvPr/>
          </p:nvSpPr>
          <p:spPr>
            <a:xfrm>
              <a:off x="6650893" y="3784412"/>
              <a:ext cx="1360833" cy="1460205"/>
            </a:xfrm>
            <a:custGeom>
              <a:avLst/>
              <a:gdLst>
                <a:gd name="connsiteX0" fmla="*/ 516175 w 1360833"/>
                <a:gd name="connsiteY0" fmla="*/ 241748 h 1460205"/>
                <a:gd name="connsiteX1" fmla="*/ 1211200 w 1360833"/>
                <a:gd name="connsiteY1" fmla="*/ 48831 h 1460205"/>
                <a:gd name="connsiteX2" fmla="*/ 936141 w 1360833"/>
                <a:gd name="connsiteY2" fmla="*/ 1456637 h 1460205"/>
                <a:gd name="connsiteX3" fmla="*/ 0 w 1360833"/>
                <a:gd name="connsiteY3" fmla="*/ 965781 h 1460205"/>
                <a:gd name="connsiteX4" fmla="*/ 203919 w 1360833"/>
                <a:gd name="connsiteY4" fmla="*/ 604577 h 14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833" h="1460205">
                  <a:moveTo>
                    <a:pt x="516175" y="241748"/>
                  </a:moveTo>
                  <a:cubicBezTo>
                    <a:pt x="727470" y="48957"/>
                    <a:pt x="976462" y="-73070"/>
                    <a:pt x="1211200" y="48831"/>
                  </a:cubicBezTo>
                  <a:cubicBezTo>
                    <a:pt x="1585907" y="243374"/>
                    <a:pt x="1166503" y="1211584"/>
                    <a:pt x="936141" y="1456637"/>
                  </a:cubicBezTo>
                  <a:cubicBezTo>
                    <a:pt x="747537" y="1497521"/>
                    <a:pt x="82205" y="1177952"/>
                    <a:pt x="0" y="965781"/>
                  </a:cubicBezTo>
                  <a:cubicBezTo>
                    <a:pt x="21567" y="900454"/>
                    <a:pt x="95771" y="759486"/>
                    <a:pt x="203919" y="60457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056C1674-2690-C35A-3A9C-1A8D2AECE7CF}"/>
                </a:ext>
              </a:extLst>
            </p:cNvPr>
            <p:cNvSpPr/>
            <p:nvPr/>
          </p:nvSpPr>
          <p:spPr>
            <a:xfrm>
              <a:off x="7838589" y="3508173"/>
              <a:ext cx="1651608" cy="2194226"/>
            </a:xfrm>
            <a:custGeom>
              <a:avLst/>
              <a:gdLst>
                <a:gd name="connsiteX0" fmla="*/ 0 w 1651608"/>
                <a:gd name="connsiteY0" fmla="*/ 160472 h 2194226"/>
                <a:gd name="connsiteX1" fmla="*/ 532616 w 1651608"/>
                <a:gd name="connsiteY1" fmla="*/ 0 h 2194226"/>
                <a:gd name="connsiteX2" fmla="*/ 1651608 w 1651608"/>
                <a:gd name="connsiteY2" fmla="*/ 2194227 h 2194226"/>
              </a:gdLst>
              <a:ahLst/>
              <a:cxnLst>
                <a:cxn ang="0">
                  <a:pos x="connsiteX0" y="connsiteY0"/>
                </a:cxn>
                <a:cxn ang="0">
                  <a:pos x="connsiteX1" y="connsiteY1"/>
                </a:cxn>
                <a:cxn ang="0">
                  <a:pos x="connsiteX2" y="connsiteY2"/>
                </a:cxn>
              </a:cxnLst>
              <a:rect l="l" t="t" r="r" b="b"/>
              <a:pathLst>
                <a:path w="1651608" h="2194226">
                  <a:moveTo>
                    <a:pt x="0" y="160472"/>
                  </a:moveTo>
                  <a:cubicBezTo>
                    <a:pt x="151033" y="59263"/>
                    <a:pt x="327196" y="0"/>
                    <a:pt x="532616" y="0"/>
                  </a:cubicBezTo>
                  <a:cubicBezTo>
                    <a:pt x="1307784" y="0"/>
                    <a:pt x="1632854" y="1025223"/>
                    <a:pt x="1651608" y="219422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9" name="任意多边形: 形状 18">
              <a:extLst>
                <a:ext uri="{FF2B5EF4-FFF2-40B4-BE49-F238E27FC236}">
                  <a16:creationId xmlns:a16="http://schemas.microsoft.com/office/drawing/2014/main" id="{4AA5B7EE-B85E-81F0-7DE6-461BFC2A8E4F}"/>
                </a:ext>
              </a:extLst>
            </p:cNvPr>
            <p:cNvSpPr/>
            <p:nvPr/>
          </p:nvSpPr>
          <p:spPr>
            <a:xfrm>
              <a:off x="7173194" y="3865313"/>
              <a:ext cx="443221" cy="861499"/>
            </a:xfrm>
            <a:custGeom>
              <a:avLst/>
              <a:gdLst>
                <a:gd name="connsiteX0" fmla="*/ 0 w 443221"/>
                <a:gd name="connsiteY0" fmla="*/ 861500 h 861499"/>
                <a:gd name="connsiteX1" fmla="*/ 443221 w 443221"/>
                <a:gd name="connsiteY1" fmla="*/ 0 h 861499"/>
              </a:gdLst>
              <a:ahLst/>
              <a:cxnLst>
                <a:cxn ang="0">
                  <a:pos x="connsiteX0" y="connsiteY0"/>
                </a:cxn>
                <a:cxn ang="0">
                  <a:pos x="connsiteX1" y="connsiteY1"/>
                </a:cxn>
              </a:cxnLst>
              <a:rect l="l" t="t" r="r" b="b"/>
              <a:pathLst>
                <a:path w="443221" h="861499">
                  <a:moveTo>
                    <a:pt x="0" y="861500"/>
                  </a:moveTo>
                  <a:cubicBezTo>
                    <a:pt x="100022" y="537992"/>
                    <a:pt x="242115" y="226862"/>
                    <a:pt x="44322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id="{BC0B5B8F-00F4-314E-4BD4-8417E2E6270C}"/>
                </a:ext>
              </a:extLst>
            </p:cNvPr>
            <p:cNvSpPr/>
            <p:nvPr/>
          </p:nvSpPr>
          <p:spPr>
            <a:xfrm>
              <a:off x="6977839" y="5235735"/>
              <a:ext cx="70077" cy="461412"/>
            </a:xfrm>
            <a:custGeom>
              <a:avLst/>
              <a:gdLst>
                <a:gd name="connsiteX0" fmla="*/ 0 w 70077"/>
                <a:gd name="connsiteY0" fmla="*/ 461413 h 461412"/>
                <a:gd name="connsiteX1" fmla="*/ 70078 w 70077"/>
                <a:gd name="connsiteY1" fmla="*/ 0 h 461412"/>
              </a:gdLst>
              <a:ahLst/>
              <a:cxnLst>
                <a:cxn ang="0">
                  <a:pos x="connsiteX0" y="connsiteY0"/>
                </a:cxn>
                <a:cxn ang="0">
                  <a:pos x="connsiteX1" y="connsiteY1"/>
                </a:cxn>
              </a:cxnLst>
              <a:rect l="l" t="t" r="r" b="b"/>
              <a:pathLst>
                <a:path w="70077" h="461412">
                  <a:moveTo>
                    <a:pt x="0" y="461413"/>
                  </a:moveTo>
                  <a:cubicBezTo>
                    <a:pt x="16129" y="320945"/>
                    <a:pt x="38696" y="163848"/>
                    <a:pt x="70078"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1" name="任意多边形: 形状 20">
              <a:extLst>
                <a:ext uri="{FF2B5EF4-FFF2-40B4-BE49-F238E27FC236}">
                  <a16:creationId xmlns:a16="http://schemas.microsoft.com/office/drawing/2014/main" id="{01A2576A-BCB6-DADD-B185-CCED1259A3C4}"/>
                </a:ext>
              </a:extLst>
            </p:cNvPr>
            <p:cNvSpPr/>
            <p:nvPr/>
          </p:nvSpPr>
          <p:spPr>
            <a:xfrm>
              <a:off x="7047917" y="3570686"/>
              <a:ext cx="2503293" cy="2125461"/>
            </a:xfrm>
            <a:custGeom>
              <a:avLst/>
              <a:gdLst>
                <a:gd name="connsiteX0" fmla="*/ 2503293 w 2503293"/>
                <a:gd name="connsiteY0" fmla="*/ 2125462 h 2125461"/>
                <a:gd name="connsiteX1" fmla="*/ 1385801 w 2503293"/>
                <a:gd name="connsiteY1" fmla="*/ 0 h 2125461"/>
                <a:gd name="connsiteX2" fmla="*/ 0 w 2503293"/>
                <a:gd name="connsiteY2" fmla="*/ 2125462 h 2125461"/>
              </a:gdLst>
              <a:ahLst/>
              <a:cxnLst>
                <a:cxn ang="0">
                  <a:pos x="connsiteX0" y="connsiteY0"/>
                </a:cxn>
                <a:cxn ang="0">
                  <a:pos x="connsiteX1" y="connsiteY1"/>
                </a:cxn>
                <a:cxn ang="0">
                  <a:pos x="connsiteX2" y="connsiteY2"/>
                </a:cxn>
              </a:cxnLst>
              <a:rect l="l" t="t" r="r" b="b"/>
              <a:pathLst>
                <a:path w="2503293" h="2125461">
                  <a:moveTo>
                    <a:pt x="2503293" y="2125462"/>
                  </a:moveTo>
                  <a:cubicBezTo>
                    <a:pt x="2473037" y="985339"/>
                    <a:pt x="2145716" y="0"/>
                    <a:pt x="1385801" y="0"/>
                  </a:cubicBezTo>
                  <a:cubicBezTo>
                    <a:pt x="421779" y="0"/>
                    <a:pt x="102210" y="1305533"/>
                    <a:pt x="0" y="2125462"/>
                  </a:cubicBezTo>
                  <a:close/>
                </a:path>
              </a:pathLst>
            </a:custGeom>
            <a:solidFill>
              <a:schemeClr val="accent4"/>
            </a:solidFill>
            <a:ln w="6242"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5931CA9-FB3B-18C2-3C54-0CFE230CBE79}"/>
                </a:ext>
              </a:extLst>
            </p:cNvPr>
            <p:cNvSpPr/>
            <p:nvPr/>
          </p:nvSpPr>
          <p:spPr>
            <a:xfrm>
              <a:off x="9109114" y="4820958"/>
              <a:ext cx="875189" cy="875189"/>
            </a:xfrm>
            <a:custGeom>
              <a:avLst/>
              <a:gdLst>
                <a:gd name="connsiteX0" fmla="*/ 875190 w 875189"/>
                <a:gd name="connsiteY0" fmla="*/ 423654 h 875189"/>
                <a:gd name="connsiteX1" fmla="*/ 693901 w 875189"/>
                <a:gd name="connsiteY1" fmla="*/ 0 h 875189"/>
                <a:gd name="connsiteX2" fmla="*/ 0 w 875189"/>
                <a:gd name="connsiteY2" fmla="*/ 425092 h 875189"/>
                <a:gd name="connsiteX3" fmla="*/ 139218 w 875189"/>
                <a:gd name="connsiteY3" fmla="*/ 875190 h 875189"/>
              </a:gdLst>
              <a:ahLst/>
              <a:cxnLst>
                <a:cxn ang="0">
                  <a:pos x="connsiteX0" y="connsiteY0"/>
                </a:cxn>
                <a:cxn ang="0">
                  <a:pos x="connsiteX1" y="connsiteY1"/>
                </a:cxn>
                <a:cxn ang="0">
                  <a:pos x="connsiteX2" y="connsiteY2"/>
                </a:cxn>
                <a:cxn ang="0">
                  <a:pos x="connsiteX3" y="connsiteY3"/>
                </a:cxn>
              </a:cxnLst>
              <a:rect l="l" t="t" r="r" b="b"/>
              <a:pathLst>
                <a:path w="875189" h="875189">
                  <a:moveTo>
                    <a:pt x="875190" y="423654"/>
                  </a:moveTo>
                  <a:lnTo>
                    <a:pt x="693901" y="0"/>
                  </a:lnTo>
                  <a:lnTo>
                    <a:pt x="0" y="425092"/>
                  </a:lnTo>
                  <a:cubicBezTo>
                    <a:pt x="21255" y="501609"/>
                    <a:pt x="94520" y="734159"/>
                    <a:pt x="139218" y="875190"/>
                  </a:cubicBezTo>
                </a:path>
              </a:pathLst>
            </a:custGeom>
            <a:noFill/>
            <a:ln w="29838" cap="rnd">
              <a:solidFill>
                <a:srgbClr val="1B3C87"/>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id="{D9C88645-1DF2-45AB-DE1B-9D90E87097BF}"/>
                </a:ext>
              </a:extLst>
            </p:cNvPr>
            <p:cNvSpPr/>
            <p:nvPr/>
          </p:nvSpPr>
          <p:spPr>
            <a:xfrm>
              <a:off x="9171378" y="4883472"/>
              <a:ext cx="809550" cy="816051"/>
            </a:xfrm>
            <a:custGeom>
              <a:avLst/>
              <a:gdLst>
                <a:gd name="connsiteX0" fmla="*/ 809551 w 809550"/>
                <a:gd name="connsiteY0" fmla="*/ 816052 h 816051"/>
                <a:gd name="connsiteX1" fmla="*/ 809551 w 809550"/>
                <a:gd name="connsiteY1" fmla="*/ 269871 h 816051"/>
                <a:gd name="connsiteX2" fmla="*/ 693901 w 809550"/>
                <a:gd name="connsiteY2" fmla="*/ 0 h 816051"/>
                <a:gd name="connsiteX3" fmla="*/ 0 w 809550"/>
                <a:gd name="connsiteY3" fmla="*/ 425092 h 816051"/>
                <a:gd name="connsiteX4" fmla="*/ 120401 w 809550"/>
                <a:gd name="connsiteY4" fmla="*/ 815802 h 81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550" h="816051">
                  <a:moveTo>
                    <a:pt x="809551" y="816052"/>
                  </a:moveTo>
                  <a:lnTo>
                    <a:pt x="809551" y="269871"/>
                  </a:lnTo>
                  <a:lnTo>
                    <a:pt x="693901" y="0"/>
                  </a:lnTo>
                  <a:lnTo>
                    <a:pt x="0" y="425092"/>
                  </a:lnTo>
                  <a:cubicBezTo>
                    <a:pt x="18754" y="491606"/>
                    <a:pt x="76267" y="676084"/>
                    <a:pt x="120401" y="815802"/>
                  </a:cubicBezTo>
                  <a:close/>
                </a:path>
              </a:pathLst>
            </a:custGeom>
            <a:solidFill>
              <a:srgbClr val="FFFFFF"/>
            </a:solidFill>
            <a:ln w="6242"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7D67888-B13C-B7FA-9A91-9EC22CF876E4}"/>
                </a:ext>
              </a:extLst>
            </p:cNvPr>
            <p:cNvSpPr/>
            <p:nvPr/>
          </p:nvSpPr>
          <p:spPr>
            <a:xfrm>
              <a:off x="8780821" y="3803542"/>
              <a:ext cx="1228238" cy="1550149"/>
            </a:xfrm>
            <a:custGeom>
              <a:avLst/>
              <a:gdLst>
                <a:gd name="connsiteX0" fmla="*/ 271781 w 1228238"/>
                <a:gd name="connsiteY0" fmla="*/ 23450 h 1550149"/>
                <a:gd name="connsiteX1" fmla="*/ 1228239 w 1228238"/>
                <a:gd name="connsiteY1" fmla="*/ 1092433 h 1550149"/>
                <a:gd name="connsiteX2" fmla="*/ 271781 w 1228238"/>
                <a:gd name="connsiteY2" fmla="*/ 1542530 h 1550149"/>
                <a:gd name="connsiteX3" fmla="*/ 271781 w 1228238"/>
                <a:gd name="connsiteY3" fmla="*/ 23450 h 1550149"/>
              </a:gdLst>
              <a:ahLst/>
              <a:cxnLst>
                <a:cxn ang="0">
                  <a:pos x="connsiteX0" y="connsiteY0"/>
                </a:cxn>
                <a:cxn ang="0">
                  <a:pos x="connsiteX1" y="connsiteY1"/>
                </a:cxn>
                <a:cxn ang="0">
                  <a:pos x="connsiteX2" y="connsiteY2"/>
                </a:cxn>
                <a:cxn ang="0">
                  <a:pos x="connsiteX3" y="connsiteY3"/>
                </a:cxn>
              </a:cxnLst>
              <a:rect l="l" t="t" r="r" b="b"/>
              <a:pathLst>
                <a:path w="1228238" h="1550149">
                  <a:moveTo>
                    <a:pt x="271781" y="23450"/>
                  </a:moveTo>
                  <a:cubicBezTo>
                    <a:pt x="653114" y="-157839"/>
                    <a:pt x="1171977" y="761111"/>
                    <a:pt x="1228239" y="1092433"/>
                  </a:cubicBezTo>
                  <a:cubicBezTo>
                    <a:pt x="1146971" y="1267471"/>
                    <a:pt x="490579" y="1605044"/>
                    <a:pt x="271781" y="1542530"/>
                  </a:cubicBezTo>
                  <a:cubicBezTo>
                    <a:pt x="146754" y="1361241"/>
                    <a:pt x="-271649" y="281819"/>
                    <a:pt x="271781" y="23450"/>
                  </a:cubicBezTo>
                  <a:close/>
                </a:path>
              </a:pathLst>
            </a:custGeom>
            <a:solidFill>
              <a:schemeClr val="accent4"/>
            </a:solidFill>
            <a:ln w="6242"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96FEF91-0085-7297-2EB2-644C466C89B5}"/>
                </a:ext>
              </a:extLst>
            </p:cNvPr>
            <p:cNvSpPr/>
            <p:nvPr/>
          </p:nvSpPr>
          <p:spPr>
            <a:xfrm>
              <a:off x="8949080" y="3865313"/>
              <a:ext cx="997466" cy="1425864"/>
            </a:xfrm>
            <a:custGeom>
              <a:avLst/>
              <a:gdLst>
                <a:gd name="connsiteX0" fmla="*/ 420466 w 997466"/>
                <a:gd name="connsiteY0" fmla="*/ 0 h 1425864"/>
                <a:gd name="connsiteX1" fmla="*/ 997466 w 997466"/>
                <a:gd name="connsiteY1" fmla="*/ 968148 h 1425864"/>
                <a:gd name="connsiteX2" fmla="*/ 41009 w 997466"/>
                <a:gd name="connsiteY2" fmla="*/ 1418246 h 1425864"/>
                <a:gd name="connsiteX3" fmla="*/ 0 w 997466"/>
                <a:gd name="connsiteY3" fmla="*/ 1346605 h 1425864"/>
              </a:gdLst>
              <a:ahLst/>
              <a:cxnLst>
                <a:cxn ang="0">
                  <a:pos x="connsiteX0" y="connsiteY0"/>
                </a:cxn>
                <a:cxn ang="0">
                  <a:pos x="connsiteX1" y="connsiteY1"/>
                </a:cxn>
                <a:cxn ang="0">
                  <a:pos x="connsiteX2" y="connsiteY2"/>
                </a:cxn>
                <a:cxn ang="0">
                  <a:pos x="connsiteX3" y="connsiteY3"/>
                </a:cxn>
              </a:cxnLst>
              <a:rect l="l" t="t" r="r" b="b"/>
              <a:pathLst>
                <a:path w="997466" h="1425864">
                  <a:moveTo>
                    <a:pt x="420466" y="0"/>
                  </a:moveTo>
                  <a:cubicBezTo>
                    <a:pt x="701402" y="234801"/>
                    <a:pt x="958771" y="740348"/>
                    <a:pt x="997466" y="968148"/>
                  </a:cubicBezTo>
                  <a:cubicBezTo>
                    <a:pt x="916199" y="1143186"/>
                    <a:pt x="259806" y="1480759"/>
                    <a:pt x="41009" y="1418246"/>
                  </a:cubicBezTo>
                  <a:cubicBezTo>
                    <a:pt x="25843" y="1395253"/>
                    <a:pt x="12146" y="1371323"/>
                    <a:pt x="0" y="13466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862879-30B6-0979-CE2E-F6564FF49089}"/>
                </a:ext>
              </a:extLst>
            </p:cNvPr>
            <p:cNvSpPr/>
            <p:nvPr/>
          </p:nvSpPr>
          <p:spPr>
            <a:xfrm>
              <a:off x="8718283" y="3797486"/>
              <a:ext cx="214043" cy="876815"/>
            </a:xfrm>
            <a:custGeom>
              <a:avLst/>
              <a:gdLst>
                <a:gd name="connsiteX0" fmla="*/ 44381 w 214043"/>
                <a:gd name="connsiteY0" fmla="*/ 876815 h 876815"/>
                <a:gd name="connsiteX1" fmla="*/ 214043 w 214043"/>
                <a:gd name="connsiteY1" fmla="*/ 0 h 876815"/>
              </a:gdLst>
              <a:ahLst/>
              <a:cxnLst>
                <a:cxn ang="0">
                  <a:pos x="connsiteX0" y="connsiteY0"/>
                </a:cxn>
                <a:cxn ang="0">
                  <a:pos x="connsiteX1" y="connsiteY1"/>
                </a:cxn>
              </a:cxnLst>
              <a:rect l="l" t="t" r="r" b="b"/>
              <a:pathLst>
                <a:path w="214043" h="876815">
                  <a:moveTo>
                    <a:pt x="44381" y="876815"/>
                  </a:moveTo>
                  <a:cubicBezTo>
                    <a:pt x="-29885" y="542055"/>
                    <a:pt x="-33760" y="166974"/>
                    <a:pt x="214043"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E783FAF0-5AC1-124E-1F82-4C8A6DC32B02}"/>
                </a:ext>
              </a:extLst>
            </p:cNvPr>
            <p:cNvSpPr/>
            <p:nvPr/>
          </p:nvSpPr>
          <p:spPr>
            <a:xfrm>
              <a:off x="6095711" y="1807804"/>
              <a:ext cx="3888343" cy="3888344"/>
            </a:xfrm>
            <a:custGeom>
              <a:avLst/>
              <a:gdLst>
                <a:gd name="connsiteX0" fmla="*/ 3671922 w 3888343"/>
                <a:gd name="connsiteY0" fmla="*/ 0 h 3888344"/>
                <a:gd name="connsiteX1" fmla="*/ 3888344 w 3888343"/>
                <a:gd name="connsiteY1" fmla="*/ 0 h 3888344"/>
                <a:gd name="connsiteX2" fmla="*/ 3888344 w 3888343"/>
                <a:gd name="connsiteY2" fmla="*/ 3888344 h 3888344"/>
                <a:gd name="connsiteX3" fmla="*/ 0 w 3888343"/>
                <a:gd name="connsiteY3" fmla="*/ 3888344 h 3888344"/>
                <a:gd name="connsiteX4" fmla="*/ 0 w 3888343"/>
                <a:gd name="connsiteY4" fmla="*/ 3701491 h 388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343" h="3888344">
                  <a:moveTo>
                    <a:pt x="3671922" y="0"/>
                  </a:moveTo>
                  <a:lnTo>
                    <a:pt x="3888344" y="0"/>
                  </a:lnTo>
                  <a:lnTo>
                    <a:pt x="3888344" y="3888344"/>
                  </a:lnTo>
                  <a:lnTo>
                    <a:pt x="0" y="3888344"/>
                  </a:lnTo>
                  <a:lnTo>
                    <a:pt x="0" y="3701491"/>
                  </a:lnTo>
                </a:path>
              </a:pathLst>
            </a:custGeom>
            <a:noFill/>
            <a:ln w="29838" cap="rnd">
              <a:solidFill>
                <a:schemeClr val="accent2">
                  <a:lumMod val="25000"/>
                </a:schemeClr>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id="{88994990-8C16-C9F9-7606-9526FC59F064}"/>
                </a:ext>
              </a:extLst>
            </p:cNvPr>
            <p:cNvSpPr/>
            <p:nvPr/>
          </p:nvSpPr>
          <p:spPr>
            <a:xfrm>
              <a:off x="6095711" y="1807804"/>
              <a:ext cx="2836615" cy="301127"/>
            </a:xfrm>
            <a:custGeom>
              <a:avLst/>
              <a:gdLst>
                <a:gd name="connsiteX0" fmla="*/ 0 w 2836615"/>
                <a:gd name="connsiteY0" fmla="*/ 301128 h 301127"/>
                <a:gd name="connsiteX1" fmla="*/ 0 w 2836615"/>
                <a:gd name="connsiteY1" fmla="*/ 0 h 301127"/>
                <a:gd name="connsiteX2" fmla="*/ 2836616 w 2836615"/>
                <a:gd name="connsiteY2" fmla="*/ 0 h 301127"/>
              </a:gdLst>
              <a:ahLst/>
              <a:cxnLst>
                <a:cxn ang="0">
                  <a:pos x="connsiteX0" y="connsiteY0"/>
                </a:cxn>
                <a:cxn ang="0">
                  <a:pos x="connsiteX1" y="connsiteY1"/>
                </a:cxn>
                <a:cxn ang="0">
                  <a:pos x="connsiteX2" y="connsiteY2"/>
                </a:cxn>
              </a:cxnLst>
              <a:rect l="l" t="t" r="r" b="b"/>
              <a:pathLst>
                <a:path w="2836615" h="301127">
                  <a:moveTo>
                    <a:pt x="0" y="301128"/>
                  </a:moveTo>
                  <a:lnTo>
                    <a:pt x="0" y="0"/>
                  </a:lnTo>
                  <a:lnTo>
                    <a:pt x="2836616" y="0"/>
                  </a:lnTo>
                </a:path>
              </a:pathLst>
            </a:custGeom>
            <a:noFill/>
            <a:ln w="29838" cap="rnd">
              <a:solidFill>
                <a:srgbClr val="1B3C87"/>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A0263791-DCD6-10F5-C5C0-DC41CB45D61B}"/>
                </a:ext>
              </a:extLst>
            </p:cNvPr>
            <p:cNvSpPr/>
            <p:nvPr/>
          </p:nvSpPr>
          <p:spPr>
            <a:xfrm>
              <a:off x="6095711" y="3059951"/>
              <a:ext cx="6251" cy="1361795"/>
            </a:xfrm>
            <a:custGeom>
              <a:avLst/>
              <a:gdLst>
                <a:gd name="connsiteX0" fmla="*/ 0 w 6251"/>
                <a:gd name="connsiteY0" fmla="*/ 1361795 h 1361795"/>
                <a:gd name="connsiteX1" fmla="*/ 0 w 6251"/>
                <a:gd name="connsiteY1" fmla="*/ 0 h 1361795"/>
              </a:gdLst>
              <a:ahLst/>
              <a:cxnLst>
                <a:cxn ang="0">
                  <a:pos x="connsiteX0" y="connsiteY0"/>
                </a:cxn>
                <a:cxn ang="0">
                  <a:pos x="connsiteX1" y="connsiteY1"/>
                </a:cxn>
              </a:cxnLst>
              <a:rect l="l" t="t" r="r" b="b"/>
              <a:pathLst>
                <a:path w="6251" h="1361795">
                  <a:moveTo>
                    <a:pt x="0" y="1361795"/>
                  </a:moveTo>
                  <a:lnTo>
                    <a:pt x="0" y="0"/>
                  </a:lnTo>
                </a:path>
              </a:pathLst>
            </a:custGeom>
            <a:ln w="29838" cap="rnd">
              <a:solidFill>
                <a:srgbClr val="1B3C87"/>
              </a:solidFill>
              <a:prstDash val="solid"/>
              <a:round/>
            </a:ln>
          </p:spPr>
          <p:txBody>
            <a:bodyPr rtlCol="0" anchor="ctr"/>
            <a:lstStyle/>
            <a:p>
              <a:endParaRPr lang="zh-CN" altLang="en-US"/>
            </a:p>
          </p:txBody>
        </p:sp>
        <p:sp>
          <p:nvSpPr>
            <p:cNvPr id="30" name="任意多边形: 形状 29">
              <a:extLst>
                <a:ext uri="{FF2B5EF4-FFF2-40B4-BE49-F238E27FC236}">
                  <a16:creationId xmlns:a16="http://schemas.microsoft.com/office/drawing/2014/main" id="{214BEE6E-80D9-FE76-0425-43B71DAA8968}"/>
                </a:ext>
              </a:extLst>
            </p:cNvPr>
            <p:cNvSpPr/>
            <p:nvPr/>
          </p:nvSpPr>
          <p:spPr>
            <a:xfrm>
              <a:off x="8030505" y="2980183"/>
              <a:ext cx="693900" cy="832228"/>
            </a:xfrm>
            <a:custGeom>
              <a:avLst/>
              <a:gdLst>
                <a:gd name="connsiteX0" fmla="*/ 693901 w 693900"/>
                <a:gd name="connsiteY0" fmla="*/ 0 h 832228"/>
                <a:gd name="connsiteX1" fmla="*/ 625136 w 693900"/>
                <a:gd name="connsiteY1" fmla="*/ 756414 h 832228"/>
                <a:gd name="connsiteX2" fmla="*/ 0 w 693900"/>
                <a:gd name="connsiteY2" fmla="*/ 743912 h 832228"/>
                <a:gd name="connsiteX3" fmla="*/ 25005 w 693900"/>
                <a:gd name="connsiteY3" fmla="*/ 237552 h 832228"/>
                <a:gd name="connsiteX4" fmla="*/ 693901 w 693900"/>
                <a:gd name="connsiteY4" fmla="*/ 0 h 83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28">
                  <a:moveTo>
                    <a:pt x="693901" y="0"/>
                  </a:moveTo>
                  <a:cubicBezTo>
                    <a:pt x="662644" y="125027"/>
                    <a:pt x="606382" y="393836"/>
                    <a:pt x="625136" y="756414"/>
                  </a:cubicBezTo>
                  <a:cubicBezTo>
                    <a:pt x="518863" y="850185"/>
                    <a:pt x="162535" y="868939"/>
                    <a:pt x="0" y="743912"/>
                  </a:cubicBezTo>
                  <a:cubicBezTo>
                    <a:pt x="31257" y="550119"/>
                    <a:pt x="31257" y="362579"/>
                    <a:pt x="25005" y="237552"/>
                  </a:cubicBezTo>
                  <a:cubicBezTo>
                    <a:pt x="18754" y="112524"/>
                    <a:pt x="693901" y="0"/>
                    <a:pt x="693901" y="0"/>
                  </a:cubicBezTo>
                  <a:close/>
                </a:path>
              </a:pathLst>
            </a:custGeom>
            <a:solidFill>
              <a:srgbClr val="FFFFFF"/>
            </a:solidFill>
            <a:ln w="6242"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4D8660A-0517-22F1-4298-FF56D8324010}"/>
                </a:ext>
              </a:extLst>
            </p:cNvPr>
            <p:cNvSpPr/>
            <p:nvPr/>
          </p:nvSpPr>
          <p:spPr>
            <a:xfrm>
              <a:off x="7980494" y="2930172"/>
              <a:ext cx="693900" cy="832215"/>
            </a:xfrm>
            <a:custGeom>
              <a:avLst/>
              <a:gdLst>
                <a:gd name="connsiteX0" fmla="*/ 0 w 693900"/>
                <a:gd name="connsiteY0" fmla="*/ 743912 h 832215"/>
                <a:gd name="connsiteX1" fmla="*/ 25005 w 693900"/>
                <a:gd name="connsiteY1" fmla="*/ 237552 h 832215"/>
                <a:gd name="connsiteX2" fmla="*/ 693901 w 693900"/>
                <a:gd name="connsiteY2" fmla="*/ 0 h 832215"/>
                <a:gd name="connsiteX3" fmla="*/ 625136 w 693900"/>
                <a:gd name="connsiteY3" fmla="*/ 756414 h 832215"/>
                <a:gd name="connsiteX4" fmla="*/ 265620 w 693900"/>
                <a:gd name="connsiteY4" fmla="*/ 829805 h 83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15">
                  <a:moveTo>
                    <a:pt x="0" y="743912"/>
                  </a:moveTo>
                  <a:cubicBezTo>
                    <a:pt x="31257" y="550119"/>
                    <a:pt x="31257" y="362579"/>
                    <a:pt x="25005" y="237552"/>
                  </a:cubicBezTo>
                  <a:cubicBezTo>
                    <a:pt x="18754" y="112524"/>
                    <a:pt x="693901" y="0"/>
                    <a:pt x="693901" y="0"/>
                  </a:cubicBezTo>
                  <a:cubicBezTo>
                    <a:pt x="662644" y="125027"/>
                    <a:pt x="606382" y="393836"/>
                    <a:pt x="625136" y="756414"/>
                  </a:cubicBezTo>
                  <a:cubicBezTo>
                    <a:pt x="562184" y="811926"/>
                    <a:pt x="411714" y="841120"/>
                    <a:pt x="265620" y="8298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0B2259-B0A7-DAED-C8C9-4A6D24A901BA}"/>
                </a:ext>
              </a:extLst>
            </p:cNvPr>
            <p:cNvSpPr/>
            <p:nvPr/>
          </p:nvSpPr>
          <p:spPr>
            <a:xfrm>
              <a:off x="7583533" y="1720285"/>
              <a:ext cx="1294030" cy="1650358"/>
            </a:xfrm>
            <a:custGeom>
              <a:avLst/>
              <a:gdLst>
                <a:gd name="connsiteX0" fmla="*/ 1294031 w 1294030"/>
                <a:gd name="connsiteY0" fmla="*/ 825179 h 1650358"/>
                <a:gd name="connsiteX1" fmla="*/ 647015 w 1294030"/>
                <a:gd name="connsiteY1" fmla="*/ 1650358 h 1650358"/>
                <a:gd name="connsiteX2" fmla="*/ 0 w 1294030"/>
                <a:gd name="connsiteY2" fmla="*/ 825179 h 1650358"/>
                <a:gd name="connsiteX3" fmla="*/ 647015 w 1294030"/>
                <a:gd name="connsiteY3" fmla="*/ 0 h 1650358"/>
                <a:gd name="connsiteX4" fmla="*/ 1294031 w 1294030"/>
                <a:gd name="connsiteY4" fmla="*/ 825179 h 165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0" h="1650358">
                  <a:moveTo>
                    <a:pt x="1294031" y="825179"/>
                  </a:moveTo>
                  <a:cubicBezTo>
                    <a:pt x="1294031" y="1280913"/>
                    <a:pt x="1004352" y="1650358"/>
                    <a:pt x="647015" y="1650358"/>
                  </a:cubicBezTo>
                  <a:cubicBezTo>
                    <a:pt x="289679" y="1650358"/>
                    <a:pt x="0" y="1280913"/>
                    <a:pt x="0" y="825179"/>
                  </a:cubicBezTo>
                  <a:cubicBezTo>
                    <a:pt x="0" y="369445"/>
                    <a:pt x="289679" y="0"/>
                    <a:pt x="647015" y="0"/>
                  </a:cubicBezTo>
                  <a:cubicBezTo>
                    <a:pt x="1004352" y="0"/>
                    <a:pt x="1294031" y="369445"/>
                    <a:pt x="1294031" y="825179"/>
                  </a:cubicBezTo>
                  <a:close/>
                </a:path>
              </a:pathLst>
            </a:custGeom>
            <a:solidFill>
              <a:srgbClr val="FFFFFF"/>
            </a:solidFill>
            <a:ln w="6242"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5102871A-0915-C0EB-AA1C-B96295350AC2}"/>
                </a:ext>
              </a:extLst>
            </p:cNvPr>
            <p:cNvSpPr/>
            <p:nvPr/>
          </p:nvSpPr>
          <p:spPr>
            <a:xfrm>
              <a:off x="7685868" y="3014878"/>
              <a:ext cx="783545" cy="293251"/>
            </a:xfrm>
            <a:custGeom>
              <a:avLst/>
              <a:gdLst>
                <a:gd name="connsiteX0" fmla="*/ 783545 w 783545"/>
                <a:gd name="connsiteY0" fmla="*/ 206607 h 293251"/>
                <a:gd name="connsiteX1" fmla="*/ 494670 w 783545"/>
                <a:gd name="connsiteY1" fmla="*/ 293251 h 293251"/>
                <a:gd name="connsiteX2" fmla="*/ 0 w 783545"/>
                <a:gd name="connsiteY2" fmla="*/ 0 h 293251"/>
              </a:gdLst>
              <a:ahLst/>
              <a:cxnLst>
                <a:cxn ang="0">
                  <a:pos x="connsiteX0" y="connsiteY0"/>
                </a:cxn>
                <a:cxn ang="0">
                  <a:pos x="connsiteX1" y="connsiteY1"/>
                </a:cxn>
                <a:cxn ang="0">
                  <a:pos x="connsiteX2" y="connsiteY2"/>
                </a:cxn>
              </a:cxnLst>
              <a:rect l="l" t="t" r="r" b="b"/>
              <a:pathLst>
                <a:path w="783545" h="293251">
                  <a:moveTo>
                    <a:pt x="783545" y="206607"/>
                  </a:moveTo>
                  <a:cubicBezTo>
                    <a:pt x="697576" y="262638"/>
                    <a:pt x="597286" y="292720"/>
                    <a:pt x="494670" y="293251"/>
                  </a:cubicBezTo>
                  <a:cubicBezTo>
                    <a:pt x="296252" y="293251"/>
                    <a:pt x="118713" y="179351"/>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4" name="任意多边形: 形状 33">
              <a:extLst>
                <a:ext uri="{FF2B5EF4-FFF2-40B4-BE49-F238E27FC236}">
                  <a16:creationId xmlns:a16="http://schemas.microsoft.com/office/drawing/2014/main" id="{F71500A0-5792-EE4B-7209-032841EE3CF8}"/>
                </a:ext>
              </a:extLst>
            </p:cNvPr>
            <p:cNvSpPr/>
            <p:nvPr/>
          </p:nvSpPr>
          <p:spPr>
            <a:xfrm>
              <a:off x="7533521" y="1657771"/>
              <a:ext cx="1294035" cy="1142622"/>
            </a:xfrm>
            <a:custGeom>
              <a:avLst/>
              <a:gdLst>
                <a:gd name="connsiteX0" fmla="*/ 33571 w 1294035"/>
                <a:gd name="connsiteY0" fmla="*/ 1088299 h 1142622"/>
                <a:gd name="connsiteX1" fmla="*/ 1 w 1294035"/>
                <a:gd name="connsiteY1" fmla="*/ 825179 h 1142622"/>
                <a:gd name="connsiteX2" fmla="*/ 647017 w 1294035"/>
                <a:gd name="connsiteY2" fmla="*/ 0 h 1142622"/>
                <a:gd name="connsiteX3" fmla="*/ 1294032 w 1294035"/>
                <a:gd name="connsiteY3" fmla="*/ 825179 h 1142622"/>
                <a:gd name="connsiteX4" fmla="*/ 1244397 w 1294035"/>
                <a:gd name="connsiteY4" fmla="*/ 1142623 h 114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5" h="1142622">
                  <a:moveTo>
                    <a:pt x="33571" y="1088299"/>
                  </a:moveTo>
                  <a:cubicBezTo>
                    <a:pt x="11135" y="1002399"/>
                    <a:pt x="-148" y="913961"/>
                    <a:pt x="1" y="825179"/>
                  </a:cubicBezTo>
                  <a:cubicBezTo>
                    <a:pt x="1" y="369455"/>
                    <a:pt x="289627" y="0"/>
                    <a:pt x="647017" y="0"/>
                  </a:cubicBezTo>
                  <a:cubicBezTo>
                    <a:pt x="1004407" y="0"/>
                    <a:pt x="1294032" y="369455"/>
                    <a:pt x="1294032" y="825179"/>
                  </a:cubicBezTo>
                  <a:cubicBezTo>
                    <a:pt x="1294320" y="932946"/>
                    <a:pt x="1277566" y="1040088"/>
                    <a:pt x="1244397" y="114262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5" name="任意多边形: 形状 34">
              <a:extLst>
                <a:ext uri="{FF2B5EF4-FFF2-40B4-BE49-F238E27FC236}">
                  <a16:creationId xmlns:a16="http://schemas.microsoft.com/office/drawing/2014/main" id="{848D494E-0E48-16F9-B010-DAA7495B3AF4}"/>
                </a:ext>
              </a:extLst>
            </p:cNvPr>
            <p:cNvSpPr/>
            <p:nvPr/>
          </p:nvSpPr>
          <p:spPr>
            <a:xfrm>
              <a:off x="7764823" y="2407934"/>
              <a:ext cx="150032" cy="300065"/>
            </a:xfrm>
            <a:custGeom>
              <a:avLst/>
              <a:gdLst>
                <a:gd name="connsiteX0" fmla="*/ 150033 w 150032"/>
                <a:gd name="connsiteY0" fmla="*/ 0 h 300065"/>
                <a:gd name="connsiteX1" fmla="*/ 0 w 150032"/>
                <a:gd name="connsiteY1" fmla="*/ 300065 h 300065"/>
              </a:gdLst>
              <a:ahLst/>
              <a:cxnLst>
                <a:cxn ang="0">
                  <a:pos x="connsiteX0" y="connsiteY0"/>
                </a:cxn>
                <a:cxn ang="0">
                  <a:pos x="connsiteX1" y="connsiteY1"/>
                </a:cxn>
              </a:cxnLst>
              <a:rect l="l" t="t" r="r" b="b"/>
              <a:pathLst>
                <a:path w="150032" h="300065">
                  <a:moveTo>
                    <a:pt x="150033" y="0"/>
                  </a:moveTo>
                  <a:cubicBezTo>
                    <a:pt x="143781" y="62513"/>
                    <a:pt x="62514" y="237551"/>
                    <a:pt x="0" y="30006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45F2AE-9079-5BC6-BC19-39AA57BBEB13}"/>
                </a:ext>
              </a:extLst>
            </p:cNvPr>
            <p:cNvSpPr/>
            <p:nvPr/>
          </p:nvSpPr>
          <p:spPr>
            <a:xfrm>
              <a:off x="7958615" y="2870534"/>
              <a:ext cx="143781" cy="87518"/>
            </a:xfrm>
            <a:custGeom>
              <a:avLst/>
              <a:gdLst>
                <a:gd name="connsiteX0" fmla="*/ 0 w 143781"/>
                <a:gd name="connsiteY0" fmla="*/ 87519 h 87518"/>
                <a:gd name="connsiteX1" fmla="*/ 143781 w 143781"/>
                <a:gd name="connsiteY1" fmla="*/ 0 h 87518"/>
              </a:gdLst>
              <a:ahLst/>
              <a:cxnLst>
                <a:cxn ang="0">
                  <a:pos x="connsiteX0" y="connsiteY0"/>
                </a:cxn>
                <a:cxn ang="0">
                  <a:pos x="connsiteX1" y="connsiteY1"/>
                </a:cxn>
              </a:cxnLst>
              <a:rect l="l" t="t" r="r" b="b"/>
              <a:pathLst>
                <a:path w="143781" h="87518">
                  <a:moveTo>
                    <a:pt x="0" y="87519"/>
                  </a:moveTo>
                  <a:cubicBezTo>
                    <a:pt x="31257" y="87519"/>
                    <a:pt x="93770" y="75016"/>
                    <a:pt x="14378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id="{B5E3856B-0491-68D8-F2C2-1400DB65AE08}"/>
                </a:ext>
              </a:extLst>
            </p:cNvPr>
            <p:cNvSpPr/>
            <p:nvPr/>
          </p:nvSpPr>
          <p:spPr>
            <a:xfrm rot="16771800">
              <a:off x="7668062" y="2426788"/>
              <a:ext cx="128152" cy="59387"/>
            </a:xfrm>
            <a:custGeom>
              <a:avLst/>
              <a:gdLst>
                <a:gd name="connsiteX0" fmla="*/ 128153 w 128152"/>
                <a:gd name="connsiteY0" fmla="*/ 29694 h 59387"/>
                <a:gd name="connsiteX1" fmla="*/ 64076 w 128152"/>
                <a:gd name="connsiteY1" fmla="*/ 59388 h 59387"/>
                <a:gd name="connsiteX2" fmla="*/ 0 w 128152"/>
                <a:gd name="connsiteY2" fmla="*/ 29694 h 59387"/>
                <a:gd name="connsiteX3" fmla="*/ 64076 w 128152"/>
                <a:gd name="connsiteY3" fmla="*/ 0 h 59387"/>
                <a:gd name="connsiteX4" fmla="*/ 128153 w 128152"/>
                <a:gd name="connsiteY4" fmla="*/ 29694 h 5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2" h="59387">
                  <a:moveTo>
                    <a:pt x="128153" y="29694"/>
                  </a:moveTo>
                  <a:cubicBezTo>
                    <a:pt x="128153" y="46093"/>
                    <a:pt x="99465" y="59388"/>
                    <a:pt x="64076" y="59388"/>
                  </a:cubicBezTo>
                  <a:cubicBezTo>
                    <a:pt x="28688" y="59388"/>
                    <a:pt x="0" y="46093"/>
                    <a:pt x="0" y="29694"/>
                  </a:cubicBezTo>
                  <a:cubicBezTo>
                    <a:pt x="0" y="13294"/>
                    <a:pt x="28688" y="0"/>
                    <a:pt x="64076" y="0"/>
                  </a:cubicBezTo>
                  <a:cubicBezTo>
                    <a:pt x="99465" y="0"/>
                    <a:pt x="128153" y="13294"/>
                    <a:pt x="128153" y="29694"/>
                  </a:cubicBezTo>
                  <a:close/>
                </a:path>
              </a:pathLst>
            </a:custGeom>
            <a:solidFill>
              <a:schemeClr val="accent2">
                <a:lumMod val="25000"/>
              </a:schemeClr>
            </a:solidFill>
            <a:ln w="6242"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A9C52F7F-B477-8E6A-3448-8EF20A2E7767}"/>
                </a:ext>
              </a:extLst>
            </p:cNvPr>
            <p:cNvSpPr/>
            <p:nvPr/>
          </p:nvSpPr>
          <p:spPr>
            <a:xfrm>
              <a:off x="7370987" y="1420220"/>
              <a:ext cx="1631603" cy="1226341"/>
            </a:xfrm>
            <a:custGeom>
              <a:avLst/>
              <a:gdLst>
                <a:gd name="connsiteX0" fmla="*/ 1631604 w 1631603"/>
                <a:gd name="connsiteY0" fmla="*/ 787671 h 1226341"/>
                <a:gd name="connsiteX1" fmla="*/ 1025222 w 1631603"/>
                <a:gd name="connsiteY1" fmla="*/ 156284 h 1226341"/>
                <a:gd name="connsiteX2" fmla="*/ 356327 w 1631603"/>
                <a:gd name="connsiteY2" fmla="*/ 0 h 1226341"/>
                <a:gd name="connsiteX3" fmla="*/ 0 w 1631603"/>
                <a:gd name="connsiteY3" fmla="*/ 412590 h 1226341"/>
                <a:gd name="connsiteX4" fmla="*/ 262557 w 1631603"/>
                <a:gd name="connsiteY4" fmla="*/ 843933 h 1226341"/>
                <a:gd name="connsiteX5" fmla="*/ 300065 w 1631603"/>
                <a:gd name="connsiteY5" fmla="*/ 737660 h 1226341"/>
                <a:gd name="connsiteX6" fmla="*/ 1219015 w 1631603"/>
                <a:gd name="connsiteY6" fmla="*/ 843933 h 1226341"/>
                <a:gd name="connsiteX7" fmla="*/ 1312785 w 1631603"/>
                <a:gd name="connsiteY7" fmla="*/ 1219015 h 1226341"/>
                <a:gd name="connsiteX8" fmla="*/ 1631604 w 1631603"/>
                <a:gd name="connsiteY8" fmla="*/ 787671 h 122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603" h="1226341">
                  <a:moveTo>
                    <a:pt x="1631604" y="787671"/>
                  </a:moveTo>
                  <a:cubicBezTo>
                    <a:pt x="1631604" y="456349"/>
                    <a:pt x="1269025" y="231300"/>
                    <a:pt x="1025222" y="156284"/>
                  </a:cubicBezTo>
                  <a:cubicBezTo>
                    <a:pt x="828117" y="95646"/>
                    <a:pt x="518863" y="0"/>
                    <a:pt x="356327" y="0"/>
                  </a:cubicBezTo>
                  <a:cubicBezTo>
                    <a:pt x="156284" y="0"/>
                    <a:pt x="0" y="206295"/>
                    <a:pt x="0" y="412590"/>
                  </a:cubicBezTo>
                  <a:cubicBezTo>
                    <a:pt x="0" y="637638"/>
                    <a:pt x="118776" y="806425"/>
                    <a:pt x="262557" y="843933"/>
                  </a:cubicBezTo>
                  <a:cubicBezTo>
                    <a:pt x="287562" y="768917"/>
                    <a:pt x="300065" y="737660"/>
                    <a:pt x="300065" y="737660"/>
                  </a:cubicBezTo>
                  <a:cubicBezTo>
                    <a:pt x="325071" y="768917"/>
                    <a:pt x="993966" y="850185"/>
                    <a:pt x="1219015" y="843933"/>
                  </a:cubicBezTo>
                  <a:cubicBezTo>
                    <a:pt x="1200260" y="925201"/>
                    <a:pt x="1187758" y="1212763"/>
                    <a:pt x="1312785" y="1219015"/>
                  </a:cubicBezTo>
                  <a:cubicBezTo>
                    <a:pt x="1381550" y="1225266"/>
                    <a:pt x="1631604" y="1300282"/>
                    <a:pt x="1631604" y="787671"/>
                  </a:cubicBezTo>
                  <a:close/>
                </a:path>
              </a:pathLst>
            </a:custGeom>
            <a:solidFill>
              <a:schemeClr val="accent2"/>
            </a:solidFill>
            <a:ln w="6242"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2DAEC5D-D5F0-0562-2052-8A3A212FA3AD}"/>
                </a:ext>
              </a:extLst>
            </p:cNvPr>
            <p:cNvSpPr/>
            <p:nvPr/>
          </p:nvSpPr>
          <p:spPr>
            <a:xfrm>
              <a:off x="7330416" y="1357706"/>
              <a:ext cx="1218951" cy="276872"/>
            </a:xfrm>
            <a:custGeom>
              <a:avLst/>
              <a:gdLst>
                <a:gd name="connsiteX0" fmla="*/ 1218952 w 1218951"/>
                <a:gd name="connsiteY0" fmla="*/ 250054 h 276872"/>
                <a:gd name="connsiteX1" fmla="*/ 1003155 w 1218951"/>
                <a:gd name="connsiteY1" fmla="*/ 156284 h 276872"/>
                <a:gd name="connsiteX2" fmla="*/ 334260 w 1218951"/>
                <a:gd name="connsiteY2" fmla="*/ 0 h 276872"/>
                <a:gd name="connsiteX3" fmla="*/ 0 w 1218951"/>
                <a:gd name="connsiteY3" fmla="*/ 276873 h 276872"/>
              </a:gdLst>
              <a:ahLst/>
              <a:cxnLst>
                <a:cxn ang="0">
                  <a:pos x="connsiteX0" y="connsiteY0"/>
                </a:cxn>
                <a:cxn ang="0">
                  <a:pos x="connsiteX1" y="connsiteY1"/>
                </a:cxn>
                <a:cxn ang="0">
                  <a:pos x="connsiteX2" y="connsiteY2"/>
                </a:cxn>
                <a:cxn ang="0">
                  <a:pos x="connsiteX3" y="connsiteY3"/>
                </a:cxn>
              </a:cxnLst>
              <a:rect l="l" t="t" r="r" b="b"/>
              <a:pathLst>
                <a:path w="1218951" h="276872">
                  <a:moveTo>
                    <a:pt x="1218952" y="250054"/>
                  </a:moveTo>
                  <a:cubicBezTo>
                    <a:pt x="1150512" y="211315"/>
                    <a:pt x="1078178" y="179883"/>
                    <a:pt x="1003155" y="156284"/>
                  </a:cubicBezTo>
                  <a:cubicBezTo>
                    <a:pt x="806050" y="95646"/>
                    <a:pt x="496795" y="0"/>
                    <a:pt x="334260" y="0"/>
                  </a:cubicBezTo>
                  <a:cubicBezTo>
                    <a:pt x="178789" y="0"/>
                    <a:pt x="49761" y="124527"/>
                    <a:pt x="0" y="27687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0" name="任意多边形: 形状 39">
              <a:extLst>
                <a:ext uri="{FF2B5EF4-FFF2-40B4-BE49-F238E27FC236}">
                  <a16:creationId xmlns:a16="http://schemas.microsoft.com/office/drawing/2014/main" id="{DD3D96E9-00BB-5939-7C49-30A8145F789C}"/>
                </a:ext>
              </a:extLst>
            </p:cNvPr>
            <p:cNvSpPr/>
            <p:nvPr/>
          </p:nvSpPr>
          <p:spPr>
            <a:xfrm>
              <a:off x="8515680" y="1768108"/>
              <a:ext cx="424397" cy="815939"/>
            </a:xfrm>
            <a:custGeom>
              <a:avLst/>
              <a:gdLst>
                <a:gd name="connsiteX0" fmla="*/ 11808 w 424397"/>
                <a:gd name="connsiteY0" fmla="*/ 433532 h 815939"/>
                <a:gd name="connsiteX1" fmla="*/ 105578 w 424397"/>
                <a:gd name="connsiteY1" fmla="*/ 808613 h 815939"/>
                <a:gd name="connsiteX2" fmla="*/ 424398 w 424397"/>
                <a:gd name="connsiteY2" fmla="*/ 377269 h 815939"/>
                <a:gd name="connsiteX3" fmla="*/ 249360 w 424397"/>
                <a:gd name="connsiteY3" fmla="*/ 0 h 815939"/>
              </a:gdLst>
              <a:ahLst/>
              <a:cxnLst>
                <a:cxn ang="0">
                  <a:pos x="connsiteX0" y="connsiteY0"/>
                </a:cxn>
                <a:cxn ang="0">
                  <a:pos x="connsiteX1" y="connsiteY1"/>
                </a:cxn>
                <a:cxn ang="0">
                  <a:pos x="connsiteX2" y="connsiteY2"/>
                </a:cxn>
                <a:cxn ang="0">
                  <a:pos x="connsiteX3" y="connsiteY3"/>
                </a:cxn>
              </a:cxnLst>
              <a:rect l="l" t="t" r="r" b="b"/>
              <a:pathLst>
                <a:path w="424397" h="815939">
                  <a:moveTo>
                    <a:pt x="11808" y="433532"/>
                  </a:moveTo>
                  <a:cubicBezTo>
                    <a:pt x="-6946" y="514799"/>
                    <a:pt x="-19449" y="802362"/>
                    <a:pt x="105578" y="808613"/>
                  </a:cubicBezTo>
                  <a:cubicBezTo>
                    <a:pt x="174343" y="814864"/>
                    <a:pt x="424398" y="889881"/>
                    <a:pt x="424398" y="377269"/>
                  </a:cubicBezTo>
                  <a:cubicBezTo>
                    <a:pt x="424398" y="228862"/>
                    <a:pt x="351632" y="101835"/>
                    <a:pt x="24936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id="{3C111B2F-80E6-5A05-4E72-F01A95588767}"/>
                </a:ext>
              </a:extLst>
            </p:cNvPr>
            <p:cNvSpPr/>
            <p:nvPr/>
          </p:nvSpPr>
          <p:spPr>
            <a:xfrm>
              <a:off x="7324102" y="1908451"/>
              <a:ext cx="929201" cy="293188"/>
            </a:xfrm>
            <a:custGeom>
              <a:avLst/>
              <a:gdLst>
                <a:gd name="connsiteX0" fmla="*/ 0 w 929201"/>
                <a:gd name="connsiteY0" fmla="*/ 0 h 293188"/>
                <a:gd name="connsiteX1" fmla="*/ 246678 w 929201"/>
                <a:gd name="connsiteY1" fmla="*/ 293189 h 293188"/>
                <a:gd name="connsiteX2" fmla="*/ 284187 w 929201"/>
                <a:gd name="connsiteY2" fmla="*/ 186916 h 293188"/>
                <a:gd name="connsiteX3" fmla="*/ 929202 w 929201"/>
                <a:gd name="connsiteY3" fmla="*/ 280686 h 293188"/>
              </a:gdLst>
              <a:ahLst/>
              <a:cxnLst>
                <a:cxn ang="0">
                  <a:pos x="connsiteX0" y="connsiteY0"/>
                </a:cxn>
                <a:cxn ang="0">
                  <a:pos x="connsiteX1" y="connsiteY1"/>
                </a:cxn>
                <a:cxn ang="0">
                  <a:pos x="connsiteX2" y="connsiteY2"/>
                </a:cxn>
                <a:cxn ang="0">
                  <a:pos x="connsiteX3" y="connsiteY3"/>
                </a:cxn>
              </a:cxnLst>
              <a:rect l="l" t="t" r="r" b="b"/>
              <a:pathLst>
                <a:path w="929201" h="293188">
                  <a:moveTo>
                    <a:pt x="0" y="0"/>
                  </a:moveTo>
                  <a:cubicBezTo>
                    <a:pt x="37008" y="154158"/>
                    <a:pt x="134154" y="263807"/>
                    <a:pt x="246678" y="293189"/>
                  </a:cubicBezTo>
                  <a:cubicBezTo>
                    <a:pt x="271684" y="218172"/>
                    <a:pt x="284187" y="186916"/>
                    <a:pt x="284187" y="186916"/>
                  </a:cubicBezTo>
                  <a:cubicBezTo>
                    <a:pt x="302066" y="209295"/>
                    <a:pt x="650329" y="257368"/>
                    <a:pt x="929202" y="280686"/>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2" name="任意多边形: 形状 41">
              <a:extLst>
                <a:ext uri="{FF2B5EF4-FFF2-40B4-BE49-F238E27FC236}">
                  <a16:creationId xmlns:a16="http://schemas.microsoft.com/office/drawing/2014/main" id="{3B8A71F8-9447-EA4B-5C9A-B44CA2BA95F3}"/>
                </a:ext>
              </a:extLst>
            </p:cNvPr>
            <p:cNvSpPr/>
            <p:nvPr/>
          </p:nvSpPr>
          <p:spPr>
            <a:xfrm>
              <a:off x="8558745" y="2489202"/>
              <a:ext cx="337573" cy="337573"/>
            </a:xfrm>
            <a:custGeom>
              <a:avLst/>
              <a:gdLst>
                <a:gd name="connsiteX0" fmla="*/ 337573 w 337573"/>
                <a:gd name="connsiteY0" fmla="*/ 168787 h 337573"/>
                <a:gd name="connsiteX1" fmla="*/ 168787 w 337573"/>
                <a:gd name="connsiteY1" fmla="*/ 337573 h 337573"/>
                <a:gd name="connsiteX2" fmla="*/ 0 w 337573"/>
                <a:gd name="connsiteY2" fmla="*/ 168787 h 337573"/>
                <a:gd name="connsiteX3" fmla="*/ 168787 w 337573"/>
                <a:gd name="connsiteY3" fmla="*/ 0 h 337573"/>
                <a:gd name="connsiteX4" fmla="*/ 337573 w 337573"/>
                <a:gd name="connsiteY4" fmla="*/ 168787 h 33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73" h="337573">
                  <a:moveTo>
                    <a:pt x="337573" y="168787"/>
                  </a:moveTo>
                  <a:cubicBezTo>
                    <a:pt x="337573" y="262005"/>
                    <a:pt x="262005" y="337573"/>
                    <a:pt x="168787" y="337573"/>
                  </a:cubicBezTo>
                  <a:cubicBezTo>
                    <a:pt x="75568" y="337573"/>
                    <a:pt x="0" y="262005"/>
                    <a:pt x="0" y="168787"/>
                  </a:cubicBezTo>
                  <a:cubicBezTo>
                    <a:pt x="0" y="75568"/>
                    <a:pt x="75568" y="0"/>
                    <a:pt x="168787" y="0"/>
                  </a:cubicBezTo>
                  <a:cubicBezTo>
                    <a:pt x="262005" y="0"/>
                    <a:pt x="337573" y="75568"/>
                    <a:pt x="337573" y="168787"/>
                  </a:cubicBezTo>
                  <a:close/>
                </a:path>
              </a:pathLst>
            </a:custGeom>
            <a:solidFill>
              <a:srgbClr val="FFFFFF"/>
            </a:solidFill>
            <a:ln w="6242"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FD36490-70DF-25C4-78AC-EEED37282548}"/>
                </a:ext>
              </a:extLst>
            </p:cNvPr>
            <p:cNvSpPr/>
            <p:nvPr/>
          </p:nvSpPr>
          <p:spPr>
            <a:xfrm>
              <a:off x="8508734" y="2446943"/>
              <a:ext cx="117963" cy="161034"/>
            </a:xfrm>
            <a:custGeom>
              <a:avLst/>
              <a:gdLst>
                <a:gd name="connsiteX0" fmla="*/ 0 w 117963"/>
                <a:gd name="connsiteY0" fmla="*/ 161035 h 161034"/>
                <a:gd name="connsiteX1" fmla="*/ 117963 w 117963"/>
                <a:gd name="connsiteY1" fmla="*/ 0 h 161034"/>
              </a:gdLst>
              <a:ahLst/>
              <a:cxnLst>
                <a:cxn ang="0">
                  <a:pos x="connsiteX0" y="connsiteY0"/>
                </a:cxn>
                <a:cxn ang="0">
                  <a:pos x="connsiteX1" y="connsiteY1"/>
                </a:cxn>
              </a:cxnLst>
              <a:rect l="l" t="t" r="r" b="b"/>
              <a:pathLst>
                <a:path w="117963" h="161034">
                  <a:moveTo>
                    <a:pt x="0" y="161035"/>
                  </a:moveTo>
                  <a:cubicBezTo>
                    <a:pt x="-37" y="87363"/>
                    <a:pt x="47710" y="22180"/>
                    <a:pt x="117963" y="0"/>
                  </a:cubicBezTo>
                </a:path>
              </a:pathLst>
            </a:custGeom>
            <a:noFill/>
            <a:ln w="29838" cap="rnd">
              <a:solidFill>
                <a:srgbClr val="1B3C87"/>
              </a:solidFill>
              <a:prstDash val="solid"/>
              <a:round/>
            </a:ln>
          </p:spPr>
          <p:txBody>
            <a:bodyPr rtlCol="0" anchor="ctr"/>
            <a:lstStyle/>
            <a:p>
              <a:endParaRPr lang="zh-CN" altLang="en-US"/>
            </a:p>
          </p:txBody>
        </p:sp>
        <p:sp>
          <p:nvSpPr>
            <p:cNvPr id="44" name="任意多边形: 形状 43">
              <a:extLst>
                <a:ext uri="{FF2B5EF4-FFF2-40B4-BE49-F238E27FC236}">
                  <a16:creationId xmlns:a16="http://schemas.microsoft.com/office/drawing/2014/main" id="{94CCFE85-C867-779F-3782-FEAECC8F1BB7}"/>
                </a:ext>
              </a:extLst>
            </p:cNvPr>
            <p:cNvSpPr/>
            <p:nvPr/>
          </p:nvSpPr>
          <p:spPr>
            <a:xfrm>
              <a:off x="8626697" y="2439146"/>
              <a:ext cx="219392" cy="337617"/>
            </a:xfrm>
            <a:custGeom>
              <a:avLst/>
              <a:gdLst>
                <a:gd name="connsiteX0" fmla="*/ 0 w 219392"/>
                <a:gd name="connsiteY0" fmla="*/ 7796 h 337617"/>
                <a:gd name="connsiteX1" fmla="*/ 211596 w 219392"/>
                <a:gd name="connsiteY1" fmla="*/ 118270 h 337617"/>
                <a:gd name="connsiteX2" fmla="*/ 101128 w 219392"/>
                <a:gd name="connsiteY2" fmla="*/ 329866 h 337617"/>
                <a:gd name="connsiteX3" fmla="*/ 50824 w 219392"/>
                <a:gd name="connsiteY3" fmla="*/ 337618 h 337617"/>
                <a:gd name="connsiteX4" fmla="*/ 8564 w 219392"/>
                <a:gd name="connsiteY4" fmla="*/ 332304 h 33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92" h="337617">
                  <a:moveTo>
                    <a:pt x="0" y="7796"/>
                  </a:moveTo>
                  <a:cubicBezTo>
                    <a:pt x="88938" y="-20128"/>
                    <a:pt x="183671" y="29332"/>
                    <a:pt x="211596" y="118270"/>
                  </a:cubicBezTo>
                  <a:cubicBezTo>
                    <a:pt x="239521" y="207208"/>
                    <a:pt x="190060" y="301941"/>
                    <a:pt x="101128" y="329866"/>
                  </a:cubicBezTo>
                  <a:cubicBezTo>
                    <a:pt x="84844" y="334980"/>
                    <a:pt x="67884" y="337593"/>
                    <a:pt x="50824" y="337618"/>
                  </a:cubicBezTo>
                  <a:cubicBezTo>
                    <a:pt x="36570" y="337618"/>
                    <a:pt x="22373" y="335830"/>
                    <a:pt x="8564" y="332304"/>
                  </a:cubicBezTo>
                </a:path>
              </a:pathLst>
            </a:custGeom>
            <a:noFill/>
            <a:ln w="29838" cap="rnd">
              <a:solidFill>
                <a:schemeClr val="accent2">
                  <a:lumMod val="25000"/>
                </a:schemeClr>
              </a:solidFill>
              <a:prstDash val="solid"/>
              <a:round/>
            </a:ln>
          </p:spPr>
          <p:txBody>
            <a:bodyPr rtlCol="0" anchor="ctr"/>
            <a:lstStyle/>
            <a:p>
              <a:endParaRPr lang="zh-CN" altLang="en-US"/>
            </a:p>
          </p:txBody>
        </p:sp>
      </p:grpSp>
      <p:sp>
        <p:nvSpPr>
          <p:cNvPr id="45" name="任意多边形: 形状 44">
            <a:extLst>
              <a:ext uri="{FF2B5EF4-FFF2-40B4-BE49-F238E27FC236}">
                <a16:creationId xmlns:a16="http://schemas.microsoft.com/office/drawing/2014/main" id="{CD156402-A77F-55EC-FC92-B9C81E54E64B}"/>
              </a:ext>
            </a:extLst>
          </p:cNvPr>
          <p:cNvSpPr/>
          <p:nvPr userDrawn="1"/>
        </p:nvSpPr>
        <p:spPr>
          <a:xfrm rot="2282216">
            <a:off x="10717960" y="790632"/>
            <a:ext cx="659182" cy="482997"/>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46" name="任意多边形: 形状 45">
            <a:extLst>
              <a:ext uri="{FF2B5EF4-FFF2-40B4-BE49-F238E27FC236}">
                <a16:creationId xmlns:a16="http://schemas.microsoft.com/office/drawing/2014/main" id="{0AAD0C63-D79D-BBC2-4F3C-216DE2975238}"/>
              </a:ext>
            </a:extLst>
          </p:cNvPr>
          <p:cNvSpPr/>
          <p:nvPr userDrawn="1"/>
        </p:nvSpPr>
        <p:spPr>
          <a:xfrm rot="18604199">
            <a:off x="3983399" y="896970"/>
            <a:ext cx="421732" cy="371033"/>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id="{D9E68269-EB95-32C2-D580-491A23FEFB69}"/>
              </a:ext>
            </a:extLst>
          </p:cNvPr>
          <p:cNvSpPr/>
          <p:nvPr userDrawn="1"/>
        </p:nvSpPr>
        <p:spPr>
          <a:xfrm rot="18604199">
            <a:off x="4973407" y="5646930"/>
            <a:ext cx="400920" cy="365962"/>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48" name="任意多边形: 形状 47">
            <a:extLst>
              <a:ext uri="{FF2B5EF4-FFF2-40B4-BE49-F238E27FC236}">
                <a16:creationId xmlns:a16="http://schemas.microsoft.com/office/drawing/2014/main" id="{95877F4C-4481-3C2B-3BC6-7841AE5A028E}"/>
              </a:ext>
            </a:extLst>
          </p:cNvPr>
          <p:cNvSpPr/>
          <p:nvPr userDrawn="1"/>
        </p:nvSpPr>
        <p:spPr>
          <a:xfrm rot="7361470">
            <a:off x="4486420" y="4306394"/>
            <a:ext cx="310256" cy="256082"/>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49" name="任意多边形: 形状 48">
            <a:extLst>
              <a:ext uri="{FF2B5EF4-FFF2-40B4-BE49-F238E27FC236}">
                <a16:creationId xmlns:a16="http://schemas.microsoft.com/office/drawing/2014/main" id="{61E1C445-3EB4-8BF9-BBC9-99EECB0EF29F}"/>
              </a:ext>
            </a:extLst>
          </p:cNvPr>
          <p:cNvSpPr/>
          <p:nvPr userDrawn="1"/>
        </p:nvSpPr>
        <p:spPr>
          <a:xfrm rot="18604199">
            <a:off x="10901078" y="5755362"/>
            <a:ext cx="262122" cy="230611"/>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id="{C4EF2ABF-684E-A5CF-7BF0-3FDFCA01F616}"/>
              </a:ext>
            </a:extLst>
          </p:cNvPr>
          <p:cNvSpPr/>
          <p:nvPr userDrawn="1"/>
        </p:nvSpPr>
        <p:spPr>
          <a:xfrm rot="2282216">
            <a:off x="1407922" y="5319149"/>
            <a:ext cx="659182" cy="482997"/>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51" name="任意多边形: 形状 50">
            <a:extLst>
              <a:ext uri="{FF2B5EF4-FFF2-40B4-BE49-F238E27FC236}">
                <a16:creationId xmlns:a16="http://schemas.microsoft.com/office/drawing/2014/main" id="{93CDF004-B031-6343-212C-95EBEE7C9BD5}"/>
              </a:ext>
            </a:extLst>
          </p:cNvPr>
          <p:cNvSpPr/>
          <p:nvPr userDrawn="1"/>
        </p:nvSpPr>
        <p:spPr>
          <a:xfrm rot="18604199">
            <a:off x="1717540" y="1617121"/>
            <a:ext cx="271192" cy="238590"/>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53" name="文本占位符 52">
            <a:extLst>
              <a:ext uri="{FF2B5EF4-FFF2-40B4-BE49-F238E27FC236}">
                <a16:creationId xmlns:a16="http://schemas.microsoft.com/office/drawing/2014/main" id="{3A5F03D2-F980-42FD-D178-6A6D1B25870D}"/>
              </a:ext>
            </a:extLst>
          </p:cNvPr>
          <p:cNvSpPr>
            <a:spLocks noGrp="1"/>
          </p:cNvSpPr>
          <p:nvPr>
            <p:ph type="body" sz="quarter" idx="10" hasCustomPrompt="1"/>
          </p:nvPr>
        </p:nvSpPr>
        <p:spPr>
          <a:xfrm>
            <a:off x="1184178" y="2855548"/>
            <a:ext cx="4478689" cy="715138"/>
          </a:xfrm>
          <a:prstGeom prst="rect">
            <a:avLst/>
          </a:prstGeom>
        </p:spPr>
        <p:txBody>
          <a:bodyPr/>
          <a:lstStyle>
            <a:lvl1pPr marL="0" indent="0">
              <a:buNone/>
              <a:defRPr sz="5400" b="1">
                <a:solidFill>
                  <a:schemeClr val="tx1"/>
                </a:solidFill>
                <a:latin typeface="+mj-ea"/>
                <a:ea typeface="+mj-ea"/>
              </a:defRPr>
            </a:lvl1pPr>
            <a:lvl2pPr marL="457200" indent="0">
              <a:buNone/>
              <a:defRPr>
                <a:solidFill>
                  <a:schemeClr val="tx1">
                    <a:lumMod val="75000"/>
                    <a:lumOff val="25000"/>
                  </a:schemeClr>
                </a:solidFill>
              </a:defRPr>
            </a:lvl2pPr>
            <a:lvl3pPr marL="914400" indent="0">
              <a:buNone/>
              <a:defRPr>
                <a:solidFill>
                  <a:schemeClr val="tx1">
                    <a:lumMod val="75000"/>
                    <a:lumOff val="25000"/>
                  </a:schemeClr>
                </a:solidFill>
              </a:defRPr>
            </a:lvl3pPr>
            <a:lvl4pPr marL="1371600" indent="0">
              <a:buNone/>
              <a:defRPr>
                <a:solidFill>
                  <a:schemeClr val="tx1">
                    <a:lumMod val="75000"/>
                    <a:lumOff val="25000"/>
                  </a:schemeClr>
                </a:solidFill>
              </a:defRPr>
            </a:lvl4pPr>
            <a:lvl5pPr marL="1828800" indent="0">
              <a:buNone/>
              <a:defRPr>
                <a:solidFill>
                  <a:schemeClr val="tx1">
                    <a:lumMod val="75000"/>
                    <a:lumOff val="25000"/>
                  </a:schemeClr>
                </a:solidFill>
              </a:defRPr>
            </a:lvl5pPr>
          </a:lstStyle>
          <a:p>
            <a:pPr lvl="0"/>
            <a:r>
              <a:rPr lang="zh-CN" altLang="en-US" dirty="0"/>
              <a:t>年终总结</a:t>
            </a:r>
          </a:p>
        </p:txBody>
      </p:sp>
      <p:sp>
        <p:nvSpPr>
          <p:cNvPr id="55" name="文本占位符 54">
            <a:extLst>
              <a:ext uri="{FF2B5EF4-FFF2-40B4-BE49-F238E27FC236}">
                <a16:creationId xmlns:a16="http://schemas.microsoft.com/office/drawing/2014/main" id="{CF578386-02E2-526D-1951-B2D9F30CB163}"/>
              </a:ext>
            </a:extLst>
          </p:cNvPr>
          <p:cNvSpPr>
            <a:spLocks noGrp="1"/>
          </p:cNvSpPr>
          <p:nvPr>
            <p:ph type="body" sz="quarter" idx="11" hasCustomPrompt="1"/>
          </p:nvPr>
        </p:nvSpPr>
        <p:spPr>
          <a:xfrm>
            <a:off x="1184178" y="2491148"/>
            <a:ext cx="4455201" cy="281257"/>
          </a:xfrm>
          <a:prstGeom prst="rect">
            <a:avLst/>
          </a:prstGeo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YEAR END SUMMARY</a:t>
            </a:r>
          </a:p>
        </p:txBody>
      </p:sp>
      <p:sp>
        <p:nvSpPr>
          <p:cNvPr id="57" name="文本占位符 56">
            <a:extLst>
              <a:ext uri="{FF2B5EF4-FFF2-40B4-BE49-F238E27FC236}">
                <a16:creationId xmlns:a16="http://schemas.microsoft.com/office/drawing/2014/main" id="{6322E3AE-1B86-AD6C-A1E5-F0647870947B}"/>
              </a:ext>
            </a:extLst>
          </p:cNvPr>
          <p:cNvSpPr>
            <a:spLocks noGrp="1"/>
          </p:cNvSpPr>
          <p:nvPr>
            <p:ph type="body" sz="quarter" idx="12" hasCustomPrompt="1"/>
          </p:nvPr>
        </p:nvSpPr>
        <p:spPr>
          <a:xfrm>
            <a:off x="1184178" y="3868707"/>
            <a:ext cx="4530406" cy="279435"/>
          </a:xfrm>
          <a:prstGeom prst="rect">
            <a:avLst/>
          </a:prstGeom>
        </p:spPr>
        <p:txBody>
          <a:bodyPr/>
          <a:lstStyle>
            <a:lvl1pPr marL="0" indent="0">
              <a:buNone/>
              <a:defRPr>
                <a:latin typeface="+mj-ea"/>
                <a:ea typeface="+mj-ea"/>
              </a:defRPr>
            </a:lvl1pPr>
          </a:lstStyle>
          <a:p>
            <a:pPr lvl="0"/>
            <a:r>
              <a:rPr lang="zh-CN" altLang="en-US" dirty="0"/>
              <a:t>汇报人：</a:t>
            </a:r>
            <a:r>
              <a:rPr lang="en-US" altLang="zh-CN" dirty="0"/>
              <a:t>Office PLUS</a:t>
            </a:r>
            <a:endParaRPr lang="zh-CN" altLang="en-US" dirty="0"/>
          </a:p>
        </p:txBody>
      </p:sp>
      <p:sp>
        <p:nvSpPr>
          <p:cNvPr id="59" name="文本占位符 58">
            <a:extLst>
              <a:ext uri="{FF2B5EF4-FFF2-40B4-BE49-F238E27FC236}">
                <a16:creationId xmlns:a16="http://schemas.microsoft.com/office/drawing/2014/main" id="{EDD36ACF-D223-6EBC-239B-A35FE8FA9807}"/>
              </a:ext>
            </a:extLst>
          </p:cNvPr>
          <p:cNvSpPr>
            <a:spLocks noGrp="1"/>
          </p:cNvSpPr>
          <p:nvPr>
            <p:ph type="body" sz="quarter" idx="13" hasCustomPrompt="1"/>
          </p:nvPr>
        </p:nvSpPr>
        <p:spPr>
          <a:xfrm>
            <a:off x="1184178" y="739443"/>
            <a:ext cx="1745724" cy="281257"/>
          </a:xfrm>
          <a:prstGeom prst="rect">
            <a:avLst/>
          </a:prstGeom>
        </p:spPr>
        <p:txBody>
          <a:bodyPr/>
          <a:lstStyle>
            <a:lvl1pPr marL="0" indent="0">
              <a:buNone/>
              <a:defRPr sz="1400"/>
            </a:lvl1pPr>
          </a:lstStyle>
          <a:p>
            <a:pPr lvl="0"/>
            <a:r>
              <a:rPr lang="en-US" altLang="zh-CN" dirty="0"/>
              <a:t>LOGO HERE</a:t>
            </a:r>
            <a:endParaRPr lang="zh-CN" altLang="en-US" dirty="0"/>
          </a:p>
        </p:txBody>
      </p:sp>
    </p:spTree>
    <p:extLst>
      <p:ext uri="{BB962C8B-B14F-4D97-AF65-F5344CB8AC3E}">
        <p14:creationId xmlns:p14="http://schemas.microsoft.com/office/powerpoint/2010/main" val="258539304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accent2">
            <a:alpha val="17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2DEB7A2-A5CD-5680-173F-2004975D40A3}"/>
              </a:ext>
            </a:extLst>
          </p:cNvPr>
          <p:cNvSpPr/>
          <p:nvPr userDrawn="1"/>
        </p:nvSpPr>
        <p:spPr>
          <a:xfrm>
            <a:off x="567300" y="480446"/>
            <a:ext cx="11057402" cy="6071480"/>
          </a:xfrm>
          <a:prstGeom prst="roundRect">
            <a:avLst>
              <a:gd name="adj" fmla="val 4287"/>
            </a:avLst>
          </a:prstGeom>
          <a:solidFill>
            <a:schemeClr val="bg1"/>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2A51152-AF65-2ADD-86A0-FAF0FC24662F}"/>
              </a:ext>
            </a:extLst>
          </p:cNvPr>
          <p:cNvPicPr>
            <a:picLocks noChangeAspect="1"/>
          </p:cNvPicPr>
          <p:nvPr userDrawn="1"/>
        </p:nvPicPr>
        <p:blipFill rotWithShape="1">
          <a:blip r:embed="rId2">
            <a:duotone>
              <a:schemeClr val="accent2">
                <a:shade val="45000"/>
                <a:satMod val="135000"/>
              </a:schemeClr>
              <a:prstClr val="white"/>
            </a:duotone>
          </a:blip>
          <a:srcRect t="23121" r="-53" b="17185"/>
          <a:stretch/>
        </p:blipFill>
        <p:spPr>
          <a:xfrm>
            <a:off x="567297" y="480446"/>
            <a:ext cx="11057403" cy="6142028"/>
          </a:xfrm>
          <a:prstGeom prst="roundRect">
            <a:avLst>
              <a:gd name="adj" fmla="val 6444"/>
            </a:avLst>
          </a:prstGeom>
          <a:ln>
            <a:noFill/>
          </a:ln>
        </p:spPr>
      </p:pic>
      <p:grpSp>
        <p:nvGrpSpPr>
          <p:cNvPr id="42" name="组合 41">
            <a:extLst>
              <a:ext uri="{FF2B5EF4-FFF2-40B4-BE49-F238E27FC236}">
                <a16:creationId xmlns:a16="http://schemas.microsoft.com/office/drawing/2014/main" id="{E007B37F-9D2A-2A14-17AF-CF18A8787C69}"/>
              </a:ext>
            </a:extLst>
          </p:cNvPr>
          <p:cNvGrpSpPr/>
          <p:nvPr userDrawn="1"/>
        </p:nvGrpSpPr>
        <p:grpSpPr>
          <a:xfrm>
            <a:off x="810365" y="1272016"/>
            <a:ext cx="4050309" cy="5273455"/>
            <a:chOff x="7797468" y="1038662"/>
            <a:chExt cx="4050309" cy="5273455"/>
          </a:xfrm>
        </p:grpSpPr>
        <p:sp>
          <p:nvSpPr>
            <p:cNvPr id="43" name="任意多边形: 形状 42">
              <a:extLst>
                <a:ext uri="{FF2B5EF4-FFF2-40B4-BE49-F238E27FC236}">
                  <a16:creationId xmlns:a16="http://schemas.microsoft.com/office/drawing/2014/main" id="{D47FF92E-15EC-909F-120A-538C47CF8FE0}"/>
                </a:ext>
              </a:extLst>
            </p:cNvPr>
            <p:cNvSpPr/>
            <p:nvPr/>
          </p:nvSpPr>
          <p:spPr>
            <a:xfrm>
              <a:off x="8121780" y="4436389"/>
              <a:ext cx="523708" cy="1562372"/>
            </a:xfrm>
            <a:custGeom>
              <a:avLst/>
              <a:gdLst>
                <a:gd name="connsiteX0" fmla="*/ 272515 w 523708"/>
                <a:gd name="connsiteY0" fmla="*/ 42431 h 1562372"/>
                <a:gd name="connsiteX1" fmla="*/ 165005 w 523708"/>
                <a:gd name="connsiteY1" fmla="*/ 874403 h 1562372"/>
                <a:gd name="connsiteX2" fmla="*/ 0 w 523708"/>
                <a:gd name="connsiteY2" fmla="*/ 1484512 h 1562372"/>
                <a:gd name="connsiteX3" fmla="*/ 135621 w 523708"/>
                <a:gd name="connsiteY3" fmla="*/ 1562373 h 1562372"/>
                <a:gd name="connsiteX4" fmla="*/ 457356 w 523708"/>
                <a:gd name="connsiteY4" fmla="*/ 1040733 h 1562372"/>
                <a:gd name="connsiteX5" fmla="*/ 523708 w 523708"/>
                <a:gd name="connsiteY5" fmla="*/ 776121 h 1562372"/>
                <a:gd name="connsiteX6" fmla="*/ 449772 w 523708"/>
                <a:gd name="connsiteY6" fmla="*/ 0 h 15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708" h="1562372">
                  <a:moveTo>
                    <a:pt x="272515" y="42431"/>
                  </a:moveTo>
                  <a:cubicBezTo>
                    <a:pt x="268007" y="86401"/>
                    <a:pt x="182667" y="720695"/>
                    <a:pt x="165005" y="874403"/>
                  </a:cubicBezTo>
                  <a:cubicBezTo>
                    <a:pt x="147343" y="1028110"/>
                    <a:pt x="32725" y="1428927"/>
                    <a:pt x="0" y="1484512"/>
                  </a:cubicBezTo>
                  <a:cubicBezTo>
                    <a:pt x="34210" y="1505727"/>
                    <a:pt x="135621" y="1562373"/>
                    <a:pt x="135621" y="1562373"/>
                  </a:cubicBezTo>
                  <a:cubicBezTo>
                    <a:pt x="135621" y="1562373"/>
                    <a:pt x="444733" y="1086082"/>
                    <a:pt x="457356" y="1040733"/>
                  </a:cubicBezTo>
                  <a:cubicBezTo>
                    <a:pt x="469980" y="995385"/>
                    <a:pt x="523708" y="776121"/>
                    <a:pt x="523708" y="776121"/>
                  </a:cubicBezTo>
                  <a:lnTo>
                    <a:pt x="449772" y="0"/>
                  </a:lnTo>
                  <a:close/>
                </a:path>
              </a:pathLst>
            </a:custGeom>
            <a:solidFill>
              <a:srgbClr val="3B3744"/>
            </a:solidFill>
            <a:ln w="5292"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15B36235-19CE-A41B-DE6E-A08B20F2C521}"/>
                </a:ext>
              </a:extLst>
            </p:cNvPr>
            <p:cNvSpPr/>
            <p:nvPr/>
          </p:nvSpPr>
          <p:spPr>
            <a:xfrm>
              <a:off x="8020827" y="1618237"/>
              <a:ext cx="3024490" cy="3209442"/>
            </a:xfrm>
            <a:custGeom>
              <a:avLst/>
              <a:gdLst>
                <a:gd name="connsiteX0" fmla="*/ 2479969 w 3024490"/>
                <a:gd name="connsiteY0" fmla="*/ 378778 h 3209442"/>
                <a:gd name="connsiteX1" fmla="*/ 3024151 w 3024490"/>
                <a:gd name="connsiteY1" fmla="*/ 1326852 h 3209442"/>
                <a:gd name="connsiteX2" fmla="*/ 2524946 w 3024490"/>
                <a:gd name="connsiteY2" fmla="*/ 2271850 h 3209442"/>
                <a:gd name="connsiteX3" fmla="*/ 1823080 w 3024490"/>
                <a:gd name="connsiteY3" fmla="*/ 3003471 h 3209442"/>
                <a:gd name="connsiteX4" fmla="*/ 855222 w 3024490"/>
                <a:gd name="connsiteY4" fmla="*/ 3161952 h 3209442"/>
                <a:gd name="connsiteX5" fmla="*/ 159402 w 3024490"/>
                <a:gd name="connsiteY5" fmla="*/ 2418927 h 3209442"/>
                <a:gd name="connsiteX6" fmla="*/ 61120 w 3024490"/>
                <a:gd name="connsiteY6" fmla="*/ 1498327 h 3209442"/>
                <a:gd name="connsiteX7" fmla="*/ 737846 w 3024490"/>
                <a:gd name="connsiteY7" fmla="*/ 817782 h 3209442"/>
                <a:gd name="connsiteX8" fmla="*/ 1489835 w 3024490"/>
                <a:gd name="connsiteY8" fmla="*/ 30470 h 3209442"/>
                <a:gd name="connsiteX9" fmla="*/ 2479969 w 3024490"/>
                <a:gd name="connsiteY9" fmla="*/ 378778 h 32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4490" h="3209442">
                  <a:moveTo>
                    <a:pt x="2479969" y="378778"/>
                  </a:moveTo>
                  <a:cubicBezTo>
                    <a:pt x="2793218" y="646307"/>
                    <a:pt x="3034811" y="994031"/>
                    <a:pt x="3024151" y="1326852"/>
                  </a:cubicBezTo>
                  <a:cubicBezTo>
                    <a:pt x="3013490" y="1659672"/>
                    <a:pt x="2751317" y="1979975"/>
                    <a:pt x="2524946" y="2271850"/>
                  </a:cubicBezTo>
                  <a:cubicBezTo>
                    <a:pt x="2298575" y="2563724"/>
                    <a:pt x="2107316" y="2825896"/>
                    <a:pt x="1823080" y="3003471"/>
                  </a:cubicBezTo>
                  <a:cubicBezTo>
                    <a:pt x="1538843" y="3181046"/>
                    <a:pt x="1162318" y="3271160"/>
                    <a:pt x="855222" y="3161952"/>
                  </a:cubicBezTo>
                  <a:cubicBezTo>
                    <a:pt x="548125" y="3052745"/>
                    <a:pt x="310298" y="2745118"/>
                    <a:pt x="159402" y="2418927"/>
                  </a:cubicBezTo>
                  <a:cubicBezTo>
                    <a:pt x="8505" y="2092737"/>
                    <a:pt x="-57793" y="1747505"/>
                    <a:pt x="61120" y="1498327"/>
                  </a:cubicBezTo>
                  <a:cubicBezTo>
                    <a:pt x="180034" y="1249149"/>
                    <a:pt x="484054" y="1095230"/>
                    <a:pt x="737846" y="817782"/>
                  </a:cubicBezTo>
                  <a:cubicBezTo>
                    <a:pt x="991639" y="540335"/>
                    <a:pt x="1195839" y="137237"/>
                    <a:pt x="1489835" y="30470"/>
                  </a:cubicBezTo>
                  <a:cubicBezTo>
                    <a:pt x="1783831" y="-76298"/>
                    <a:pt x="2167516" y="111301"/>
                    <a:pt x="2479969" y="378778"/>
                  </a:cubicBezTo>
                  <a:close/>
                </a:path>
              </a:pathLst>
            </a:custGeom>
            <a:solidFill>
              <a:srgbClr val="F0F0F0"/>
            </a:solidFill>
            <a:ln w="5292"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E73DDB1-5106-F73E-A4BE-DD57944D7CE2}"/>
                </a:ext>
              </a:extLst>
            </p:cNvPr>
            <p:cNvSpPr/>
            <p:nvPr/>
          </p:nvSpPr>
          <p:spPr>
            <a:xfrm>
              <a:off x="8287421" y="2710940"/>
              <a:ext cx="290052" cy="964924"/>
            </a:xfrm>
            <a:custGeom>
              <a:avLst/>
              <a:gdLst>
                <a:gd name="connsiteX0" fmla="*/ 67943 w 290052"/>
                <a:gd name="connsiteY0" fmla="*/ 963861 h 964924"/>
                <a:gd name="connsiteX1" fmla="*/ 0 w 290052"/>
                <a:gd name="connsiteY1" fmla="*/ 783528 h 964924"/>
                <a:gd name="connsiteX2" fmla="*/ 152222 w 290052"/>
                <a:gd name="connsiteY2" fmla="*/ 217070 h 964924"/>
                <a:gd name="connsiteX3" fmla="*/ 152222 w 290052"/>
                <a:gd name="connsiteY3" fmla="*/ 15097 h 964924"/>
                <a:gd name="connsiteX4" fmla="*/ 168823 w 290052"/>
                <a:gd name="connsiteY4" fmla="*/ 4489 h 964924"/>
                <a:gd name="connsiteX5" fmla="*/ 215286 w 290052"/>
                <a:gd name="connsiteY5" fmla="*/ 33820 h 964924"/>
                <a:gd name="connsiteX6" fmla="*/ 287048 w 290052"/>
                <a:gd name="connsiteY6" fmla="*/ 189861 h 964924"/>
                <a:gd name="connsiteX7" fmla="*/ 242866 w 290052"/>
                <a:gd name="connsiteY7" fmla="*/ 262418 h 964924"/>
                <a:gd name="connsiteX8" fmla="*/ 168611 w 290052"/>
                <a:gd name="connsiteY8" fmla="*/ 734467 h 964924"/>
                <a:gd name="connsiteX9" fmla="*/ 247640 w 290052"/>
                <a:gd name="connsiteY9" fmla="*/ 904192 h 964924"/>
                <a:gd name="connsiteX10" fmla="*/ 67943 w 290052"/>
                <a:gd name="connsiteY10" fmla="*/ 963861 h 96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052" h="964924">
                  <a:moveTo>
                    <a:pt x="67943" y="963861"/>
                  </a:moveTo>
                  <a:cubicBezTo>
                    <a:pt x="47152" y="934583"/>
                    <a:pt x="0" y="808456"/>
                    <a:pt x="0" y="783528"/>
                  </a:cubicBezTo>
                  <a:cubicBezTo>
                    <a:pt x="0" y="758599"/>
                    <a:pt x="143206" y="259501"/>
                    <a:pt x="152222" y="217070"/>
                  </a:cubicBezTo>
                  <a:cubicBezTo>
                    <a:pt x="161239" y="174639"/>
                    <a:pt x="160974" y="54611"/>
                    <a:pt x="152222" y="15097"/>
                  </a:cubicBezTo>
                  <a:cubicBezTo>
                    <a:pt x="156041" y="352"/>
                    <a:pt x="166172" y="-4421"/>
                    <a:pt x="168823" y="4489"/>
                  </a:cubicBezTo>
                  <a:cubicBezTo>
                    <a:pt x="175772" y="10111"/>
                    <a:pt x="215286" y="33820"/>
                    <a:pt x="215286" y="33820"/>
                  </a:cubicBezTo>
                  <a:cubicBezTo>
                    <a:pt x="215286" y="33820"/>
                    <a:pt x="307680" y="161114"/>
                    <a:pt x="287048" y="189861"/>
                  </a:cubicBezTo>
                  <a:cubicBezTo>
                    <a:pt x="270149" y="212657"/>
                    <a:pt x="255357" y="236944"/>
                    <a:pt x="242866" y="262418"/>
                  </a:cubicBezTo>
                  <a:cubicBezTo>
                    <a:pt x="237880" y="294507"/>
                    <a:pt x="164952" y="707947"/>
                    <a:pt x="168611" y="734467"/>
                  </a:cubicBezTo>
                  <a:cubicBezTo>
                    <a:pt x="172271" y="760986"/>
                    <a:pt x="245730" y="894698"/>
                    <a:pt x="247640" y="904192"/>
                  </a:cubicBezTo>
                  <a:cubicBezTo>
                    <a:pt x="231781" y="912625"/>
                    <a:pt x="77278" y="973673"/>
                    <a:pt x="67943" y="963861"/>
                  </a:cubicBezTo>
                  <a:close/>
                </a:path>
              </a:pathLst>
            </a:custGeom>
            <a:solidFill>
              <a:srgbClr val="FFFFFF"/>
            </a:solidFill>
            <a:ln w="5292"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E26E01A-7B75-2A1E-4481-77355FCA0F13}"/>
                </a:ext>
              </a:extLst>
            </p:cNvPr>
            <p:cNvSpPr/>
            <p:nvPr/>
          </p:nvSpPr>
          <p:spPr>
            <a:xfrm>
              <a:off x="8347779" y="2689724"/>
              <a:ext cx="87249" cy="475370"/>
            </a:xfrm>
            <a:custGeom>
              <a:avLst/>
              <a:gdLst>
                <a:gd name="connsiteX0" fmla="*/ 0 w 87249"/>
                <a:gd name="connsiteY0" fmla="*/ 475370 h 475370"/>
                <a:gd name="connsiteX1" fmla="*/ 70648 w 87249"/>
                <a:gd name="connsiteY1" fmla="*/ 217070 h 475370"/>
                <a:gd name="connsiteX2" fmla="*/ 70648 w 87249"/>
                <a:gd name="connsiteY2" fmla="*/ 15097 h 475370"/>
                <a:gd name="connsiteX3" fmla="*/ 87249 w 87249"/>
                <a:gd name="connsiteY3" fmla="*/ 4489 h 475370"/>
              </a:gdLst>
              <a:ahLst/>
              <a:cxnLst>
                <a:cxn ang="0">
                  <a:pos x="connsiteX0" y="connsiteY0"/>
                </a:cxn>
                <a:cxn ang="0">
                  <a:pos x="connsiteX1" y="connsiteY1"/>
                </a:cxn>
                <a:cxn ang="0">
                  <a:pos x="connsiteX2" y="connsiteY2"/>
                </a:cxn>
                <a:cxn ang="0">
                  <a:pos x="connsiteX3" y="connsiteY3"/>
                </a:cxn>
              </a:cxnLst>
              <a:rect l="l" t="t" r="r" b="b"/>
              <a:pathLst>
                <a:path w="87249" h="475370">
                  <a:moveTo>
                    <a:pt x="0" y="475370"/>
                  </a:moveTo>
                  <a:cubicBezTo>
                    <a:pt x="33998" y="353009"/>
                    <a:pt x="66617" y="236694"/>
                    <a:pt x="70648" y="217070"/>
                  </a:cubicBezTo>
                  <a:cubicBezTo>
                    <a:pt x="79400" y="174639"/>
                    <a:pt x="79400" y="54611"/>
                    <a:pt x="70648" y="15097"/>
                  </a:cubicBezTo>
                  <a:cubicBezTo>
                    <a:pt x="74467" y="352"/>
                    <a:pt x="84597" y="-4421"/>
                    <a:pt x="87249" y="4489"/>
                  </a:cubicBezTo>
                </a:path>
              </a:pathLst>
            </a:custGeom>
            <a:noFill/>
            <a:ln w="10583" cap="rnd">
              <a:solidFill>
                <a:srgbClr val="1B3C87"/>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id="{38F90D16-5C53-1A35-E9D3-7612396EB457}"/>
                </a:ext>
              </a:extLst>
            </p:cNvPr>
            <p:cNvSpPr/>
            <p:nvPr/>
          </p:nvSpPr>
          <p:spPr>
            <a:xfrm>
              <a:off x="8266205" y="3291434"/>
              <a:ext cx="67943" cy="362151"/>
            </a:xfrm>
            <a:custGeom>
              <a:avLst/>
              <a:gdLst>
                <a:gd name="connsiteX0" fmla="*/ 67943 w 67943"/>
                <a:gd name="connsiteY0" fmla="*/ 362151 h 362151"/>
                <a:gd name="connsiteX1" fmla="*/ 0 w 67943"/>
                <a:gd name="connsiteY1" fmla="*/ 181818 h 362151"/>
                <a:gd name="connsiteX2" fmla="*/ 46621 w 67943"/>
                <a:gd name="connsiteY2" fmla="*/ 0 h 362151"/>
              </a:gdLst>
              <a:ahLst/>
              <a:cxnLst>
                <a:cxn ang="0">
                  <a:pos x="connsiteX0" y="connsiteY0"/>
                </a:cxn>
                <a:cxn ang="0">
                  <a:pos x="connsiteX1" y="connsiteY1"/>
                </a:cxn>
                <a:cxn ang="0">
                  <a:pos x="connsiteX2" y="connsiteY2"/>
                </a:cxn>
              </a:cxnLst>
              <a:rect l="l" t="t" r="r" b="b"/>
              <a:pathLst>
                <a:path w="67943" h="362151">
                  <a:moveTo>
                    <a:pt x="67943" y="362151"/>
                  </a:moveTo>
                  <a:cubicBezTo>
                    <a:pt x="47152" y="332874"/>
                    <a:pt x="0" y="206747"/>
                    <a:pt x="0" y="181818"/>
                  </a:cubicBezTo>
                  <a:cubicBezTo>
                    <a:pt x="0" y="172430"/>
                    <a:pt x="20579" y="94940"/>
                    <a:pt x="46621" y="0"/>
                  </a:cubicBezTo>
                </a:path>
              </a:pathLst>
            </a:custGeom>
            <a:noFill/>
            <a:ln w="10583" cap="rnd">
              <a:solidFill>
                <a:srgbClr val="1B3C87"/>
              </a:solidFill>
              <a:prstDash val="solid"/>
              <a:round/>
            </a:ln>
          </p:spPr>
          <p:txBody>
            <a:bodyPr rtlCol="0" anchor="ctr"/>
            <a:lstStyle/>
            <a:p>
              <a:endParaRPr lang="zh-CN" altLang="en-US"/>
            </a:p>
          </p:txBody>
        </p:sp>
        <p:sp>
          <p:nvSpPr>
            <p:cNvPr id="48" name="任意多边形: 形状 47">
              <a:extLst>
                <a:ext uri="{FF2B5EF4-FFF2-40B4-BE49-F238E27FC236}">
                  <a16:creationId xmlns:a16="http://schemas.microsoft.com/office/drawing/2014/main" id="{DD75A50F-A8CF-3608-3321-FA9A24CD0BC0}"/>
                </a:ext>
              </a:extLst>
            </p:cNvPr>
            <p:cNvSpPr/>
            <p:nvPr/>
          </p:nvSpPr>
          <p:spPr>
            <a:xfrm rot="-865200">
              <a:off x="8435713" y="1325614"/>
              <a:ext cx="2597801" cy="2317861"/>
            </a:xfrm>
            <a:custGeom>
              <a:avLst/>
              <a:gdLst>
                <a:gd name="connsiteX0" fmla="*/ 0 w 2597801"/>
                <a:gd name="connsiteY0" fmla="*/ 0 h 2317861"/>
                <a:gd name="connsiteX1" fmla="*/ 2597802 w 2597801"/>
                <a:gd name="connsiteY1" fmla="*/ 0 h 2317861"/>
                <a:gd name="connsiteX2" fmla="*/ 2597802 w 2597801"/>
                <a:gd name="connsiteY2" fmla="*/ 2317862 h 2317861"/>
                <a:gd name="connsiteX3" fmla="*/ 0 w 2597801"/>
                <a:gd name="connsiteY3" fmla="*/ 2317862 h 2317861"/>
              </a:gdLst>
              <a:ahLst/>
              <a:cxnLst>
                <a:cxn ang="0">
                  <a:pos x="connsiteX0" y="connsiteY0"/>
                </a:cxn>
                <a:cxn ang="0">
                  <a:pos x="connsiteX1" y="connsiteY1"/>
                </a:cxn>
                <a:cxn ang="0">
                  <a:pos x="connsiteX2" y="connsiteY2"/>
                </a:cxn>
                <a:cxn ang="0">
                  <a:pos x="connsiteX3" y="connsiteY3"/>
                </a:cxn>
              </a:cxnLst>
              <a:rect l="l" t="t" r="r" b="b"/>
              <a:pathLst>
                <a:path w="2597801" h="2317861">
                  <a:moveTo>
                    <a:pt x="0" y="0"/>
                  </a:moveTo>
                  <a:lnTo>
                    <a:pt x="2597802" y="0"/>
                  </a:lnTo>
                  <a:lnTo>
                    <a:pt x="2597802" y="2317862"/>
                  </a:lnTo>
                  <a:lnTo>
                    <a:pt x="0" y="2317862"/>
                  </a:lnTo>
                  <a:close/>
                </a:path>
              </a:pathLst>
            </a:custGeom>
            <a:solidFill>
              <a:schemeClr val="accent1">
                <a:lumMod val="40000"/>
                <a:lumOff val="60000"/>
              </a:schemeClr>
            </a:solidFill>
            <a:ln w="5292"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658F1F2-1198-7AB3-961B-F548E8D99A41}"/>
                </a:ext>
              </a:extLst>
            </p:cNvPr>
            <p:cNvSpPr/>
            <p:nvPr/>
          </p:nvSpPr>
          <p:spPr>
            <a:xfrm rot="-865200">
              <a:off x="8465965" y="1564628"/>
              <a:ext cx="677839" cy="2317861"/>
            </a:xfrm>
            <a:custGeom>
              <a:avLst/>
              <a:gdLst>
                <a:gd name="connsiteX0" fmla="*/ 0 w 677839"/>
                <a:gd name="connsiteY0" fmla="*/ 0 h 2317861"/>
                <a:gd name="connsiteX1" fmla="*/ 677840 w 677839"/>
                <a:gd name="connsiteY1" fmla="*/ 0 h 2317861"/>
                <a:gd name="connsiteX2" fmla="*/ 677840 w 677839"/>
                <a:gd name="connsiteY2" fmla="*/ 2317862 h 2317861"/>
                <a:gd name="connsiteX3" fmla="*/ 0 w 677839"/>
                <a:gd name="connsiteY3" fmla="*/ 2317862 h 2317861"/>
              </a:gdLst>
              <a:ahLst/>
              <a:cxnLst>
                <a:cxn ang="0">
                  <a:pos x="connsiteX0" y="connsiteY0"/>
                </a:cxn>
                <a:cxn ang="0">
                  <a:pos x="connsiteX1" y="connsiteY1"/>
                </a:cxn>
                <a:cxn ang="0">
                  <a:pos x="connsiteX2" y="connsiteY2"/>
                </a:cxn>
                <a:cxn ang="0">
                  <a:pos x="connsiteX3" y="connsiteY3"/>
                </a:cxn>
              </a:cxnLst>
              <a:rect l="l" t="t" r="r" b="b"/>
              <a:pathLst>
                <a:path w="677839" h="2317861">
                  <a:moveTo>
                    <a:pt x="0" y="0"/>
                  </a:moveTo>
                  <a:lnTo>
                    <a:pt x="677840" y="0"/>
                  </a:lnTo>
                  <a:lnTo>
                    <a:pt x="677840" y="2317862"/>
                  </a:lnTo>
                  <a:lnTo>
                    <a:pt x="0" y="2317862"/>
                  </a:lnTo>
                  <a:close/>
                </a:path>
              </a:pathLst>
            </a:custGeom>
            <a:solidFill>
              <a:schemeClr val="accent1">
                <a:lumMod val="60000"/>
                <a:lumOff val="40000"/>
              </a:schemeClr>
            </a:solidFill>
            <a:ln w="5292" cap="flat">
              <a:noFill/>
              <a:prstDash val="solid"/>
              <a:miter/>
            </a:ln>
          </p:spPr>
          <p:txBody>
            <a:bodyPr rtlCol="0" anchor="ctr"/>
            <a:lstStyle/>
            <a:p>
              <a:endParaRPr lang="zh-CN" altLang="en-US" dirty="0"/>
            </a:p>
          </p:txBody>
        </p:sp>
        <p:sp>
          <p:nvSpPr>
            <p:cNvPr id="50" name="任意多边形: 形状 49">
              <a:extLst>
                <a:ext uri="{FF2B5EF4-FFF2-40B4-BE49-F238E27FC236}">
                  <a16:creationId xmlns:a16="http://schemas.microsoft.com/office/drawing/2014/main" id="{E8FC6086-8F8B-0BC5-96E9-E58C9B3A2A86}"/>
                </a:ext>
              </a:extLst>
            </p:cNvPr>
            <p:cNvSpPr/>
            <p:nvPr/>
          </p:nvSpPr>
          <p:spPr>
            <a:xfrm>
              <a:off x="8389892" y="1716490"/>
              <a:ext cx="419963" cy="419963"/>
            </a:xfrm>
            <a:custGeom>
              <a:avLst/>
              <a:gdLst>
                <a:gd name="connsiteX0" fmla="*/ 419964 w 419963"/>
                <a:gd name="connsiteY0" fmla="*/ 209982 h 419963"/>
                <a:gd name="connsiteX1" fmla="*/ 209982 w 419963"/>
                <a:gd name="connsiteY1" fmla="*/ 419964 h 419963"/>
                <a:gd name="connsiteX2" fmla="*/ 0 w 419963"/>
                <a:gd name="connsiteY2" fmla="*/ 209982 h 419963"/>
                <a:gd name="connsiteX3" fmla="*/ 209982 w 419963"/>
                <a:gd name="connsiteY3" fmla="*/ 0 h 419963"/>
                <a:gd name="connsiteX4" fmla="*/ 419964 w 419963"/>
                <a:gd name="connsiteY4" fmla="*/ 209982 h 419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963" h="419963">
                  <a:moveTo>
                    <a:pt x="419964" y="209982"/>
                  </a:moveTo>
                  <a:cubicBezTo>
                    <a:pt x="419964" y="325952"/>
                    <a:pt x="325952" y="419964"/>
                    <a:pt x="209982" y="419964"/>
                  </a:cubicBezTo>
                  <a:cubicBezTo>
                    <a:pt x="94012" y="419964"/>
                    <a:pt x="0" y="325952"/>
                    <a:pt x="0" y="209982"/>
                  </a:cubicBezTo>
                  <a:cubicBezTo>
                    <a:pt x="0" y="94012"/>
                    <a:pt x="94012" y="0"/>
                    <a:pt x="209982" y="0"/>
                  </a:cubicBezTo>
                  <a:cubicBezTo>
                    <a:pt x="325952" y="0"/>
                    <a:pt x="419964" y="94012"/>
                    <a:pt x="419964" y="209982"/>
                  </a:cubicBezTo>
                  <a:close/>
                </a:path>
              </a:pathLst>
            </a:custGeom>
            <a:solidFill>
              <a:schemeClr val="accent1"/>
            </a:solidFill>
            <a:ln w="5292"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424DD7F3-95C5-9042-59E3-D270F5E5CA28}"/>
                </a:ext>
              </a:extLst>
            </p:cNvPr>
            <p:cNvSpPr/>
            <p:nvPr/>
          </p:nvSpPr>
          <p:spPr>
            <a:xfrm rot="-865200">
              <a:off x="8435274" y="2242083"/>
              <a:ext cx="509440" cy="48955"/>
            </a:xfrm>
            <a:custGeom>
              <a:avLst/>
              <a:gdLst>
                <a:gd name="connsiteX0" fmla="*/ 0 w 509440"/>
                <a:gd name="connsiteY0" fmla="*/ 0 h 48955"/>
                <a:gd name="connsiteX1" fmla="*/ 509441 w 509440"/>
                <a:gd name="connsiteY1" fmla="*/ 0 h 48955"/>
                <a:gd name="connsiteX2" fmla="*/ 509441 w 509440"/>
                <a:gd name="connsiteY2" fmla="*/ 48955 h 48955"/>
                <a:gd name="connsiteX3" fmla="*/ 0 w 509440"/>
                <a:gd name="connsiteY3" fmla="*/ 48955 h 48955"/>
              </a:gdLst>
              <a:ahLst/>
              <a:cxnLst>
                <a:cxn ang="0">
                  <a:pos x="connsiteX0" y="connsiteY0"/>
                </a:cxn>
                <a:cxn ang="0">
                  <a:pos x="connsiteX1" y="connsiteY1"/>
                </a:cxn>
                <a:cxn ang="0">
                  <a:pos x="connsiteX2" y="connsiteY2"/>
                </a:cxn>
                <a:cxn ang="0">
                  <a:pos x="connsiteX3" y="connsiteY3"/>
                </a:cxn>
              </a:cxnLst>
              <a:rect l="l" t="t" r="r" b="b"/>
              <a:pathLst>
                <a:path w="509440" h="48955">
                  <a:moveTo>
                    <a:pt x="0" y="0"/>
                  </a:moveTo>
                  <a:lnTo>
                    <a:pt x="509441" y="0"/>
                  </a:lnTo>
                  <a:lnTo>
                    <a:pt x="509441" y="48955"/>
                  </a:lnTo>
                  <a:lnTo>
                    <a:pt x="0" y="48955"/>
                  </a:lnTo>
                  <a:close/>
                </a:path>
              </a:pathLst>
            </a:custGeom>
            <a:solidFill>
              <a:schemeClr val="accent1"/>
            </a:solidFill>
            <a:ln w="5292"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D641A0FC-1C3E-320E-A8AC-1F244EB85717}"/>
                </a:ext>
              </a:extLst>
            </p:cNvPr>
            <p:cNvSpPr/>
            <p:nvPr/>
          </p:nvSpPr>
          <p:spPr>
            <a:xfrm rot="-865200">
              <a:off x="8464642" y="2356234"/>
              <a:ext cx="509440" cy="48955"/>
            </a:xfrm>
            <a:custGeom>
              <a:avLst/>
              <a:gdLst>
                <a:gd name="connsiteX0" fmla="*/ 0 w 509440"/>
                <a:gd name="connsiteY0" fmla="*/ 0 h 48955"/>
                <a:gd name="connsiteX1" fmla="*/ 509441 w 509440"/>
                <a:gd name="connsiteY1" fmla="*/ 0 h 48955"/>
                <a:gd name="connsiteX2" fmla="*/ 509441 w 509440"/>
                <a:gd name="connsiteY2" fmla="*/ 48955 h 48955"/>
                <a:gd name="connsiteX3" fmla="*/ 0 w 509440"/>
                <a:gd name="connsiteY3" fmla="*/ 48955 h 48955"/>
              </a:gdLst>
              <a:ahLst/>
              <a:cxnLst>
                <a:cxn ang="0">
                  <a:pos x="connsiteX0" y="connsiteY0"/>
                </a:cxn>
                <a:cxn ang="0">
                  <a:pos x="connsiteX1" y="connsiteY1"/>
                </a:cxn>
                <a:cxn ang="0">
                  <a:pos x="connsiteX2" y="connsiteY2"/>
                </a:cxn>
                <a:cxn ang="0">
                  <a:pos x="connsiteX3" y="connsiteY3"/>
                </a:cxn>
              </a:cxnLst>
              <a:rect l="l" t="t" r="r" b="b"/>
              <a:pathLst>
                <a:path w="509440" h="48955">
                  <a:moveTo>
                    <a:pt x="0" y="0"/>
                  </a:moveTo>
                  <a:lnTo>
                    <a:pt x="509441" y="0"/>
                  </a:lnTo>
                  <a:lnTo>
                    <a:pt x="509441" y="48955"/>
                  </a:lnTo>
                  <a:lnTo>
                    <a:pt x="0" y="48955"/>
                  </a:lnTo>
                  <a:close/>
                </a:path>
              </a:pathLst>
            </a:custGeom>
            <a:solidFill>
              <a:schemeClr val="accent1"/>
            </a:solidFill>
            <a:ln w="5292"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D2B1709-7CA9-90F1-1F0D-9A560B7CDF51}"/>
                </a:ext>
              </a:extLst>
            </p:cNvPr>
            <p:cNvSpPr/>
            <p:nvPr/>
          </p:nvSpPr>
          <p:spPr>
            <a:xfrm>
              <a:off x="9474648" y="2385207"/>
              <a:ext cx="116686" cy="116686"/>
            </a:xfrm>
            <a:custGeom>
              <a:avLst/>
              <a:gdLst>
                <a:gd name="connsiteX0" fmla="*/ 116686 w 116686"/>
                <a:gd name="connsiteY0" fmla="*/ 58343 h 116686"/>
                <a:gd name="connsiteX1" fmla="*/ 58343 w 116686"/>
                <a:gd name="connsiteY1" fmla="*/ 116686 h 116686"/>
                <a:gd name="connsiteX2" fmla="*/ 0 w 116686"/>
                <a:gd name="connsiteY2" fmla="*/ 58343 h 116686"/>
                <a:gd name="connsiteX3" fmla="*/ 58343 w 116686"/>
                <a:gd name="connsiteY3" fmla="*/ 0 h 116686"/>
                <a:gd name="connsiteX4" fmla="*/ 116686 w 116686"/>
                <a:gd name="connsiteY4" fmla="*/ 58343 h 11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86" h="116686">
                  <a:moveTo>
                    <a:pt x="116686" y="58343"/>
                  </a:moveTo>
                  <a:cubicBezTo>
                    <a:pt x="116686" y="90565"/>
                    <a:pt x="90565" y="116686"/>
                    <a:pt x="58343" y="116686"/>
                  </a:cubicBezTo>
                  <a:cubicBezTo>
                    <a:pt x="26121" y="116686"/>
                    <a:pt x="0" y="90565"/>
                    <a:pt x="0" y="58343"/>
                  </a:cubicBezTo>
                  <a:cubicBezTo>
                    <a:pt x="0" y="26121"/>
                    <a:pt x="26121" y="0"/>
                    <a:pt x="58343" y="0"/>
                  </a:cubicBezTo>
                  <a:cubicBezTo>
                    <a:pt x="90565" y="0"/>
                    <a:pt x="116686" y="26121"/>
                    <a:pt x="116686" y="58343"/>
                  </a:cubicBezTo>
                  <a:close/>
                </a:path>
              </a:pathLst>
            </a:custGeom>
            <a:solidFill>
              <a:schemeClr val="accent1">
                <a:lumMod val="60000"/>
                <a:lumOff val="40000"/>
              </a:schemeClr>
            </a:solidFill>
            <a:ln w="5292"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CB8F300D-D40A-D63B-906A-D07D884D0B3A}"/>
                </a:ext>
              </a:extLst>
            </p:cNvPr>
            <p:cNvSpPr/>
            <p:nvPr/>
          </p:nvSpPr>
          <p:spPr>
            <a:xfrm rot="-865200">
              <a:off x="9654557" y="2263583"/>
              <a:ext cx="965629" cy="48955"/>
            </a:xfrm>
            <a:custGeom>
              <a:avLst/>
              <a:gdLst>
                <a:gd name="connsiteX0" fmla="*/ 0 w 965629"/>
                <a:gd name="connsiteY0" fmla="*/ 0 h 48955"/>
                <a:gd name="connsiteX1" fmla="*/ 965630 w 965629"/>
                <a:gd name="connsiteY1" fmla="*/ 0 h 48955"/>
                <a:gd name="connsiteX2" fmla="*/ 965630 w 965629"/>
                <a:gd name="connsiteY2" fmla="*/ 48955 h 48955"/>
                <a:gd name="connsiteX3" fmla="*/ 0 w 965629"/>
                <a:gd name="connsiteY3" fmla="*/ 48955 h 48955"/>
              </a:gdLst>
              <a:ahLst/>
              <a:cxnLst>
                <a:cxn ang="0">
                  <a:pos x="connsiteX0" y="connsiteY0"/>
                </a:cxn>
                <a:cxn ang="0">
                  <a:pos x="connsiteX1" y="connsiteY1"/>
                </a:cxn>
                <a:cxn ang="0">
                  <a:pos x="connsiteX2" y="connsiteY2"/>
                </a:cxn>
                <a:cxn ang="0">
                  <a:pos x="connsiteX3" y="connsiteY3"/>
                </a:cxn>
              </a:cxnLst>
              <a:rect l="l" t="t" r="r" b="b"/>
              <a:pathLst>
                <a:path w="965629" h="48955">
                  <a:moveTo>
                    <a:pt x="0" y="0"/>
                  </a:moveTo>
                  <a:lnTo>
                    <a:pt x="965630" y="0"/>
                  </a:lnTo>
                  <a:lnTo>
                    <a:pt x="965630" y="48955"/>
                  </a:lnTo>
                  <a:lnTo>
                    <a:pt x="0" y="48955"/>
                  </a:lnTo>
                  <a:close/>
                </a:path>
              </a:pathLst>
            </a:custGeom>
            <a:solidFill>
              <a:schemeClr val="accent1">
                <a:lumMod val="60000"/>
                <a:lumOff val="40000"/>
              </a:schemeClr>
            </a:solidFill>
            <a:ln w="5292"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F73EB6B5-04DD-F066-B7DE-6F39A23357A3}"/>
                </a:ext>
              </a:extLst>
            </p:cNvPr>
            <p:cNvSpPr/>
            <p:nvPr/>
          </p:nvSpPr>
          <p:spPr>
            <a:xfrm rot="-865200">
              <a:off x="9334592" y="1451943"/>
              <a:ext cx="1165905" cy="766043"/>
            </a:xfrm>
            <a:custGeom>
              <a:avLst/>
              <a:gdLst>
                <a:gd name="connsiteX0" fmla="*/ 0 w 1165905"/>
                <a:gd name="connsiteY0" fmla="*/ 0 h 766043"/>
                <a:gd name="connsiteX1" fmla="*/ 1165905 w 1165905"/>
                <a:gd name="connsiteY1" fmla="*/ 0 h 766043"/>
                <a:gd name="connsiteX2" fmla="*/ 1165905 w 1165905"/>
                <a:gd name="connsiteY2" fmla="*/ 766044 h 766043"/>
                <a:gd name="connsiteX3" fmla="*/ 0 w 1165905"/>
                <a:gd name="connsiteY3" fmla="*/ 766044 h 766043"/>
              </a:gdLst>
              <a:ahLst/>
              <a:cxnLst>
                <a:cxn ang="0">
                  <a:pos x="connsiteX0" y="connsiteY0"/>
                </a:cxn>
                <a:cxn ang="0">
                  <a:pos x="connsiteX1" y="connsiteY1"/>
                </a:cxn>
                <a:cxn ang="0">
                  <a:pos x="connsiteX2" y="connsiteY2"/>
                </a:cxn>
                <a:cxn ang="0">
                  <a:pos x="connsiteX3" y="connsiteY3"/>
                </a:cxn>
              </a:cxnLst>
              <a:rect l="l" t="t" r="r" b="b"/>
              <a:pathLst>
                <a:path w="1165905" h="766043">
                  <a:moveTo>
                    <a:pt x="0" y="0"/>
                  </a:moveTo>
                  <a:lnTo>
                    <a:pt x="1165905" y="0"/>
                  </a:lnTo>
                  <a:lnTo>
                    <a:pt x="1165905" y="766044"/>
                  </a:lnTo>
                  <a:lnTo>
                    <a:pt x="0" y="766044"/>
                  </a:lnTo>
                  <a:close/>
                </a:path>
              </a:pathLst>
            </a:custGeom>
            <a:solidFill>
              <a:srgbClr val="FFFFFF"/>
            </a:solidFill>
            <a:ln w="5292"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63BA8CC6-06FB-5D76-0620-42D29AB14A49}"/>
                </a:ext>
              </a:extLst>
            </p:cNvPr>
            <p:cNvSpPr/>
            <p:nvPr/>
          </p:nvSpPr>
          <p:spPr>
            <a:xfrm>
              <a:off x="9744458" y="3434692"/>
              <a:ext cx="116686" cy="116686"/>
            </a:xfrm>
            <a:custGeom>
              <a:avLst/>
              <a:gdLst>
                <a:gd name="connsiteX0" fmla="*/ 116686 w 116686"/>
                <a:gd name="connsiteY0" fmla="*/ 58343 h 116686"/>
                <a:gd name="connsiteX1" fmla="*/ 58343 w 116686"/>
                <a:gd name="connsiteY1" fmla="*/ 116686 h 116686"/>
                <a:gd name="connsiteX2" fmla="*/ 0 w 116686"/>
                <a:gd name="connsiteY2" fmla="*/ 58343 h 116686"/>
                <a:gd name="connsiteX3" fmla="*/ 58343 w 116686"/>
                <a:gd name="connsiteY3" fmla="*/ 0 h 116686"/>
                <a:gd name="connsiteX4" fmla="*/ 116686 w 116686"/>
                <a:gd name="connsiteY4" fmla="*/ 58343 h 11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86" h="116686">
                  <a:moveTo>
                    <a:pt x="116686" y="58343"/>
                  </a:moveTo>
                  <a:cubicBezTo>
                    <a:pt x="116686" y="90565"/>
                    <a:pt x="90565" y="116686"/>
                    <a:pt x="58343" y="116686"/>
                  </a:cubicBezTo>
                  <a:cubicBezTo>
                    <a:pt x="26121" y="116686"/>
                    <a:pt x="0" y="90565"/>
                    <a:pt x="0" y="58343"/>
                  </a:cubicBezTo>
                  <a:cubicBezTo>
                    <a:pt x="0" y="26121"/>
                    <a:pt x="26121" y="0"/>
                    <a:pt x="58343" y="0"/>
                  </a:cubicBezTo>
                  <a:cubicBezTo>
                    <a:pt x="90565" y="0"/>
                    <a:pt x="116686" y="26121"/>
                    <a:pt x="116686" y="58343"/>
                  </a:cubicBezTo>
                  <a:close/>
                </a:path>
              </a:pathLst>
            </a:custGeom>
            <a:solidFill>
              <a:schemeClr val="accent1">
                <a:lumMod val="60000"/>
                <a:lumOff val="40000"/>
              </a:schemeClr>
            </a:solidFill>
            <a:ln w="5292"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4AD328CE-0362-E572-9BAE-0B683AA9C9B2}"/>
                </a:ext>
              </a:extLst>
            </p:cNvPr>
            <p:cNvSpPr/>
            <p:nvPr/>
          </p:nvSpPr>
          <p:spPr>
            <a:xfrm rot="-865200">
              <a:off x="9924447" y="3313057"/>
              <a:ext cx="965629" cy="48955"/>
            </a:xfrm>
            <a:custGeom>
              <a:avLst/>
              <a:gdLst>
                <a:gd name="connsiteX0" fmla="*/ 0 w 965629"/>
                <a:gd name="connsiteY0" fmla="*/ 0 h 48955"/>
                <a:gd name="connsiteX1" fmla="*/ 965630 w 965629"/>
                <a:gd name="connsiteY1" fmla="*/ 0 h 48955"/>
                <a:gd name="connsiteX2" fmla="*/ 965630 w 965629"/>
                <a:gd name="connsiteY2" fmla="*/ 48955 h 48955"/>
                <a:gd name="connsiteX3" fmla="*/ 0 w 965629"/>
                <a:gd name="connsiteY3" fmla="*/ 48955 h 48955"/>
              </a:gdLst>
              <a:ahLst/>
              <a:cxnLst>
                <a:cxn ang="0">
                  <a:pos x="connsiteX0" y="connsiteY0"/>
                </a:cxn>
                <a:cxn ang="0">
                  <a:pos x="connsiteX1" y="connsiteY1"/>
                </a:cxn>
                <a:cxn ang="0">
                  <a:pos x="connsiteX2" y="connsiteY2"/>
                </a:cxn>
                <a:cxn ang="0">
                  <a:pos x="connsiteX3" y="connsiteY3"/>
                </a:cxn>
              </a:cxnLst>
              <a:rect l="l" t="t" r="r" b="b"/>
              <a:pathLst>
                <a:path w="965629" h="48955">
                  <a:moveTo>
                    <a:pt x="0" y="0"/>
                  </a:moveTo>
                  <a:lnTo>
                    <a:pt x="965630" y="0"/>
                  </a:lnTo>
                  <a:lnTo>
                    <a:pt x="965630" y="48955"/>
                  </a:lnTo>
                  <a:lnTo>
                    <a:pt x="0" y="48955"/>
                  </a:lnTo>
                  <a:close/>
                </a:path>
              </a:pathLst>
            </a:custGeom>
            <a:solidFill>
              <a:schemeClr val="accent1">
                <a:lumMod val="60000"/>
                <a:lumOff val="40000"/>
              </a:schemeClr>
            </a:solidFill>
            <a:ln w="5292" cap="flat">
              <a:noFill/>
              <a:prstDash val="solid"/>
              <a:miter/>
            </a:ln>
          </p:spPr>
          <p:txBody>
            <a:bodyPr rtlCol="0" anchor="ctr"/>
            <a:lstStyle/>
            <a:p>
              <a:endParaRPr lang="zh-CN" altLang="en-US" dirty="0"/>
            </a:p>
          </p:txBody>
        </p:sp>
        <p:sp>
          <p:nvSpPr>
            <p:cNvPr id="58" name="任意多边形: 形状 57">
              <a:extLst>
                <a:ext uri="{FF2B5EF4-FFF2-40B4-BE49-F238E27FC236}">
                  <a16:creationId xmlns:a16="http://schemas.microsoft.com/office/drawing/2014/main" id="{FFFC0407-77D5-0476-7B21-B5AA04C34CCC}"/>
                </a:ext>
              </a:extLst>
            </p:cNvPr>
            <p:cNvSpPr/>
            <p:nvPr/>
          </p:nvSpPr>
          <p:spPr>
            <a:xfrm rot="-865200">
              <a:off x="9604416" y="2501418"/>
              <a:ext cx="1165905" cy="766043"/>
            </a:xfrm>
            <a:custGeom>
              <a:avLst/>
              <a:gdLst>
                <a:gd name="connsiteX0" fmla="*/ 0 w 1165905"/>
                <a:gd name="connsiteY0" fmla="*/ 0 h 766043"/>
                <a:gd name="connsiteX1" fmla="*/ 1165905 w 1165905"/>
                <a:gd name="connsiteY1" fmla="*/ 0 h 766043"/>
                <a:gd name="connsiteX2" fmla="*/ 1165905 w 1165905"/>
                <a:gd name="connsiteY2" fmla="*/ 766044 h 766043"/>
                <a:gd name="connsiteX3" fmla="*/ 0 w 1165905"/>
                <a:gd name="connsiteY3" fmla="*/ 766044 h 766043"/>
              </a:gdLst>
              <a:ahLst/>
              <a:cxnLst>
                <a:cxn ang="0">
                  <a:pos x="connsiteX0" y="connsiteY0"/>
                </a:cxn>
                <a:cxn ang="0">
                  <a:pos x="connsiteX1" y="connsiteY1"/>
                </a:cxn>
                <a:cxn ang="0">
                  <a:pos x="connsiteX2" y="connsiteY2"/>
                </a:cxn>
                <a:cxn ang="0">
                  <a:pos x="connsiteX3" y="connsiteY3"/>
                </a:cxn>
              </a:cxnLst>
              <a:rect l="l" t="t" r="r" b="b"/>
              <a:pathLst>
                <a:path w="1165905" h="766043">
                  <a:moveTo>
                    <a:pt x="0" y="0"/>
                  </a:moveTo>
                  <a:lnTo>
                    <a:pt x="1165905" y="0"/>
                  </a:lnTo>
                  <a:lnTo>
                    <a:pt x="1165905" y="766044"/>
                  </a:lnTo>
                  <a:lnTo>
                    <a:pt x="0" y="766044"/>
                  </a:lnTo>
                  <a:close/>
                </a:path>
              </a:pathLst>
            </a:custGeom>
            <a:solidFill>
              <a:srgbClr val="FFFFFF"/>
            </a:solidFill>
            <a:ln w="5292"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CBE6BBAD-631A-8FDA-159A-021605960E67}"/>
                </a:ext>
              </a:extLst>
            </p:cNvPr>
            <p:cNvSpPr/>
            <p:nvPr/>
          </p:nvSpPr>
          <p:spPr>
            <a:xfrm>
              <a:off x="7978203" y="5961953"/>
              <a:ext cx="325394" cy="350164"/>
            </a:xfrm>
            <a:custGeom>
              <a:avLst/>
              <a:gdLst>
                <a:gd name="connsiteX0" fmla="*/ 117641 w 325394"/>
                <a:gd name="connsiteY0" fmla="*/ 0 h 350164"/>
                <a:gd name="connsiteX1" fmla="*/ 65397 w 325394"/>
                <a:gd name="connsiteY1" fmla="*/ 92023 h 350164"/>
                <a:gd name="connsiteX2" fmla="*/ 0 w 325394"/>
                <a:gd name="connsiteY2" fmla="*/ 142410 h 350164"/>
                <a:gd name="connsiteX3" fmla="*/ 178742 w 325394"/>
                <a:gd name="connsiteY3" fmla="*/ 350164 h 350164"/>
                <a:gd name="connsiteX4" fmla="*/ 325395 w 325394"/>
                <a:gd name="connsiteY4" fmla="*/ 350164 h 350164"/>
                <a:gd name="connsiteX5" fmla="*/ 229872 w 325394"/>
                <a:gd name="connsiteY5" fmla="*/ 202716 h 350164"/>
                <a:gd name="connsiteX6" fmla="*/ 245995 w 325394"/>
                <a:gd name="connsiteY6" fmla="*/ 73035 h 3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94" h="350164">
                  <a:moveTo>
                    <a:pt x="117641" y="0"/>
                  </a:moveTo>
                  <a:lnTo>
                    <a:pt x="65397" y="92023"/>
                  </a:lnTo>
                  <a:lnTo>
                    <a:pt x="0" y="142410"/>
                  </a:lnTo>
                  <a:lnTo>
                    <a:pt x="178742" y="350164"/>
                  </a:lnTo>
                  <a:lnTo>
                    <a:pt x="325395" y="350164"/>
                  </a:lnTo>
                  <a:lnTo>
                    <a:pt x="229872" y="202716"/>
                  </a:lnTo>
                  <a:lnTo>
                    <a:pt x="245995" y="73035"/>
                  </a:lnTo>
                </a:path>
              </a:pathLst>
            </a:custGeom>
            <a:solidFill>
              <a:srgbClr val="FFFFFF"/>
            </a:solidFill>
            <a:ln w="5292"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7BA8429C-C043-3456-20DA-9463C3DEA95B}"/>
                </a:ext>
              </a:extLst>
            </p:cNvPr>
            <p:cNvSpPr/>
            <p:nvPr/>
          </p:nvSpPr>
          <p:spPr>
            <a:xfrm>
              <a:off x="8767319" y="6108553"/>
              <a:ext cx="402195" cy="203564"/>
            </a:xfrm>
            <a:custGeom>
              <a:avLst/>
              <a:gdLst>
                <a:gd name="connsiteX0" fmla="*/ 0 w 402195"/>
                <a:gd name="connsiteY0" fmla="*/ 0 h 203564"/>
                <a:gd name="connsiteX1" fmla="*/ 25671 w 402195"/>
                <a:gd name="connsiteY1" fmla="*/ 93031 h 203564"/>
                <a:gd name="connsiteX2" fmla="*/ 7585 w 402195"/>
                <a:gd name="connsiteY2" fmla="*/ 203564 h 203564"/>
                <a:gd name="connsiteX3" fmla="*/ 402196 w 402195"/>
                <a:gd name="connsiteY3" fmla="*/ 203564 h 203564"/>
                <a:gd name="connsiteX4" fmla="*/ 170521 w 402195"/>
                <a:gd name="connsiteY4" fmla="*/ 66776 h 203564"/>
                <a:gd name="connsiteX5" fmla="*/ 176143 w 402195"/>
                <a:gd name="connsiteY5" fmla="*/ 0 h 20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95" h="203564">
                  <a:moveTo>
                    <a:pt x="0" y="0"/>
                  </a:moveTo>
                  <a:lnTo>
                    <a:pt x="25671" y="93031"/>
                  </a:lnTo>
                  <a:lnTo>
                    <a:pt x="7585" y="203564"/>
                  </a:lnTo>
                  <a:lnTo>
                    <a:pt x="402196" y="203564"/>
                  </a:lnTo>
                  <a:lnTo>
                    <a:pt x="170521" y="66776"/>
                  </a:lnTo>
                  <a:lnTo>
                    <a:pt x="176143" y="0"/>
                  </a:lnTo>
                </a:path>
              </a:pathLst>
            </a:custGeom>
            <a:solidFill>
              <a:srgbClr val="FFFFFF"/>
            </a:solidFill>
            <a:ln w="5292"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59D5A8FD-E5DB-10AC-7D84-CF931C185532}"/>
                </a:ext>
              </a:extLst>
            </p:cNvPr>
            <p:cNvSpPr/>
            <p:nvPr/>
          </p:nvSpPr>
          <p:spPr>
            <a:xfrm>
              <a:off x="8095260" y="4409870"/>
              <a:ext cx="523708" cy="1562213"/>
            </a:xfrm>
            <a:custGeom>
              <a:avLst/>
              <a:gdLst>
                <a:gd name="connsiteX0" fmla="*/ 185796 w 523708"/>
                <a:gd name="connsiteY0" fmla="*/ 707595 h 1562213"/>
                <a:gd name="connsiteX1" fmla="*/ 165005 w 523708"/>
                <a:gd name="connsiteY1" fmla="*/ 874403 h 1562213"/>
                <a:gd name="connsiteX2" fmla="*/ 0 w 523708"/>
                <a:gd name="connsiteY2" fmla="*/ 1484353 h 1562213"/>
                <a:gd name="connsiteX3" fmla="*/ 135621 w 523708"/>
                <a:gd name="connsiteY3" fmla="*/ 1562214 h 1562213"/>
                <a:gd name="connsiteX4" fmla="*/ 457356 w 523708"/>
                <a:gd name="connsiteY4" fmla="*/ 1040574 h 1562213"/>
                <a:gd name="connsiteX5" fmla="*/ 523708 w 523708"/>
                <a:gd name="connsiteY5" fmla="*/ 775962 h 1562213"/>
                <a:gd name="connsiteX6" fmla="*/ 449772 w 523708"/>
                <a:gd name="connsiteY6" fmla="*/ 0 h 1562213"/>
                <a:gd name="connsiteX7" fmla="*/ 272515 w 523708"/>
                <a:gd name="connsiteY7" fmla="*/ 42431 h 1562213"/>
                <a:gd name="connsiteX8" fmla="*/ 223719 w 523708"/>
                <a:gd name="connsiteY8" fmla="*/ 417259 h 15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708" h="1562213">
                  <a:moveTo>
                    <a:pt x="185796" y="707595"/>
                  </a:moveTo>
                  <a:cubicBezTo>
                    <a:pt x="176567" y="779622"/>
                    <a:pt x="169036" y="839450"/>
                    <a:pt x="165005" y="874403"/>
                  </a:cubicBezTo>
                  <a:cubicBezTo>
                    <a:pt x="147396" y="1028216"/>
                    <a:pt x="32725" y="1429086"/>
                    <a:pt x="0" y="1484353"/>
                  </a:cubicBezTo>
                  <a:cubicBezTo>
                    <a:pt x="34210" y="1505568"/>
                    <a:pt x="135621" y="1562214"/>
                    <a:pt x="135621" y="1562214"/>
                  </a:cubicBezTo>
                  <a:cubicBezTo>
                    <a:pt x="135621" y="1562214"/>
                    <a:pt x="444733" y="1085923"/>
                    <a:pt x="457356" y="1040574"/>
                  </a:cubicBezTo>
                  <a:cubicBezTo>
                    <a:pt x="469980" y="995226"/>
                    <a:pt x="523708" y="775962"/>
                    <a:pt x="523708" y="775962"/>
                  </a:cubicBezTo>
                  <a:lnTo>
                    <a:pt x="449772" y="0"/>
                  </a:lnTo>
                  <a:lnTo>
                    <a:pt x="272515" y="42431"/>
                  </a:lnTo>
                  <a:cubicBezTo>
                    <a:pt x="270287" y="64442"/>
                    <a:pt x="247799" y="234009"/>
                    <a:pt x="223719" y="417259"/>
                  </a:cubicBezTo>
                </a:path>
              </a:pathLst>
            </a:custGeom>
            <a:noFill/>
            <a:ln w="10583" cap="rnd">
              <a:solidFill>
                <a:srgbClr val="1B3C87"/>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id="{E6B9484E-2551-D9C3-B1EA-AB5F74C55AD1}"/>
                </a:ext>
              </a:extLst>
            </p:cNvPr>
            <p:cNvSpPr/>
            <p:nvPr/>
          </p:nvSpPr>
          <p:spPr>
            <a:xfrm>
              <a:off x="8701073" y="6044429"/>
              <a:ext cx="261535" cy="5303"/>
            </a:xfrm>
            <a:custGeom>
              <a:avLst/>
              <a:gdLst>
                <a:gd name="connsiteX0" fmla="*/ 0 w 261535"/>
                <a:gd name="connsiteY0" fmla="*/ 0 h 5303"/>
                <a:gd name="connsiteX1" fmla="*/ 261536 w 261535"/>
                <a:gd name="connsiteY1" fmla="*/ 0 h 5303"/>
              </a:gdLst>
              <a:ahLst/>
              <a:cxnLst>
                <a:cxn ang="0">
                  <a:pos x="connsiteX0" y="connsiteY0"/>
                </a:cxn>
                <a:cxn ang="0">
                  <a:pos x="connsiteX1" y="connsiteY1"/>
                </a:cxn>
              </a:cxnLst>
              <a:rect l="l" t="t" r="r" b="b"/>
              <a:pathLst>
                <a:path w="261535" h="5303">
                  <a:moveTo>
                    <a:pt x="0" y="0"/>
                  </a:moveTo>
                  <a:lnTo>
                    <a:pt x="261536" y="0"/>
                  </a:lnTo>
                </a:path>
              </a:pathLst>
            </a:custGeom>
            <a:ln w="10583" cap="rnd">
              <a:solidFill>
                <a:srgbClr val="1B3C87"/>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id="{77C40E30-960E-B5FD-C4E3-35955D1ACCAD}"/>
                </a:ext>
              </a:extLst>
            </p:cNvPr>
            <p:cNvSpPr/>
            <p:nvPr/>
          </p:nvSpPr>
          <p:spPr>
            <a:xfrm>
              <a:off x="8701073" y="6087338"/>
              <a:ext cx="261535" cy="5303"/>
            </a:xfrm>
            <a:custGeom>
              <a:avLst/>
              <a:gdLst>
                <a:gd name="connsiteX0" fmla="*/ 0 w 261535"/>
                <a:gd name="connsiteY0" fmla="*/ 0 h 5303"/>
                <a:gd name="connsiteX1" fmla="*/ 261536 w 261535"/>
                <a:gd name="connsiteY1" fmla="*/ 0 h 5303"/>
              </a:gdLst>
              <a:ahLst/>
              <a:cxnLst>
                <a:cxn ang="0">
                  <a:pos x="connsiteX0" y="connsiteY0"/>
                </a:cxn>
                <a:cxn ang="0">
                  <a:pos x="connsiteX1" y="connsiteY1"/>
                </a:cxn>
              </a:cxnLst>
              <a:rect l="l" t="t" r="r" b="b"/>
              <a:pathLst>
                <a:path w="261535" h="5303">
                  <a:moveTo>
                    <a:pt x="0" y="0"/>
                  </a:moveTo>
                  <a:lnTo>
                    <a:pt x="261536" y="0"/>
                  </a:lnTo>
                </a:path>
              </a:pathLst>
            </a:custGeom>
            <a:ln w="10583" cap="rnd">
              <a:solidFill>
                <a:srgbClr val="1B3C87"/>
              </a:solidFill>
              <a:prstDash val="solid"/>
              <a:round/>
            </a:ln>
          </p:spPr>
          <p:txBody>
            <a:bodyPr rtlCol="0" anchor="ctr"/>
            <a:lstStyle/>
            <a:p>
              <a:endParaRPr lang="zh-CN" altLang="en-US"/>
            </a:p>
          </p:txBody>
        </p:sp>
        <p:sp>
          <p:nvSpPr>
            <p:cNvPr id="64" name="任意多边形: 形状 63">
              <a:extLst>
                <a:ext uri="{FF2B5EF4-FFF2-40B4-BE49-F238E27FC236}">
                  <a16:creationId xmlns:a16="http://schemas.microsoft.com/office/drawing/2014/main" id="{6A4B454B-43A1-8E77-F52A-A64F8B24FFE4}"/>
                </a:ext>
              </a:extLst>
            </p:cNvPr>
            <p:cNvSpPr/>
            <p:nvPr/>
          </p:nvSpPr>
          <p:spPr>
            <a:xfrm>
              <a:off x="8916624" y="6087338"/>
              <a:ext cx="231674" cy="203564"/>
            </a:xfrm>
            <a:custGeom>
              <a:avLst/>
              <a:gdLst>
                <a:gd name="connsiteX0" fmla="*/ 183515 w 231674"/>
                <a:gd name="connsiteY0" fmla="*/ 203564 h 203564"/>
                <a:gd name="connsiteX1" fmla="*/ 231675 w 231674"/>
                <a:gd name="connsiteY1" fmla="*/ 203564 h 203564"/>
                <a:gd name="connsiteX2" fmla="*/ 0 w 231674"/>
                <a:gd name="connsiteY2" fmla="*/ 66776 h 203564"/>
                <a:gd name="connsiteX3" fmla="*/ 5622 w 231674"/>
                <a:gd name="connsiteY3" fmla="*/ 0 h 203564"/>
              </a:gdLst>
              <a:ahLst/>
              <a:cxnLst>
                <a:cxn ang="0">
                  <a:pos x="connsiteX0" y="connsiteY0"/>
                </a:cxn>
                <a:cxn ang="0">
                  <a:pos x="connsiteX1" y="connsiteY1"/>
                </a:cxn>
                <a:cxn ang="0">
                  <a:pos x="connsiteX2" y="connsiteY2"/>
                </a:cxn>
                <a:cxn ang="0">
                  <a:pos x="connsiteX3" y="connsiteY3"/>
                </a:cxn>
              </a:cxnLst>
              <a:rect l="l" t="t" r="r" b="b"/>
              <a:pathLst>
                <a:path w="231674" h="203564">
                  <a:moveTo>
                    <a:pt x="183515" y="203564"/>
                  </a:moveTo>
                  <a:lnTo>
                    <a:pt x="231675" y="203564"/>
                  </a:lnTo>
                  <a:lnTo>
                    <a:pt x="0" y="66776"/>
                  </a:lnTo>
                  <a:lnTo>
                    <a:pt x="5622" y="0"/>
                  </a:lnTo>
                </a:path>
              </a:pathLst>
            </a:custGeom>
            <a:noFill/>
            <a:ln w="10583" cap="rnd">
              <a:solidFill>
                <a:srgbClr val="1B3C87"/>
              </a:solidFill>
              <a:prstDash val="solid"/>
              <a:round/>
            </a:ln>
          </p:spPr>
          <p:txBody>
            <a:bodyPr rtlCol="0" anchor="ctr"/>
            <a:lstStyle/>
            <a:p>
              <a:endParaRPr lang="zh-CN" altLang="en-US"/>
            </a:p>
          </p:txBody>
        </p:sp>
        <p:sp>
          <p:nvSpPr>
            <p:cNvPr id="65" name="任意多边形: 形状 64">
              <a:extLst>
                <a:ext uri="{FF2B5EF4-FFF2-40B4-BE49-F238E27FC236}">
                  <a16:creationId xmlns:a16="http://schemas.microsoft.com/office/drawing/2014/main" id="{1C749752-4AE9-6B41-BC8C-8F0D4B9C90CB}"/>
                </a:ext>
              </a:extLst>
            </p:cNvPr>
            <p:cNvSpPr/>
            <p:nvPr/>
          </p:nvSpPr>
          <p:spPr>
            <a:xfrm>
              <a:off x="8746103" y="6087338"/>
              <a:ext cx="238994" cy="203564"/>
            </a:xfrm>
            <a:custGeom>
              <a:avLst/>
              <a:gdLst>
                <a:gd name="connsiteX0" fmla="*/ 0 w 238994"/>
                <a:gd name="connsiteY0" fmla="*/ 0 h 203564"/>
                <a:gd name="connsiteX1" fmla="*/ 25671 w 238994"/>
                <a:gd name="connsiteY1" fmla="*/ 93031 h 203564"/>
                <a:gd name="connsiteX2" fmla="*/ 7585 w 238994"/>
                <a:gd name="connsiteY2" fmla="*/ 203564 h 203564"/>
                <a:gd name="connsiteX3" fmla="*/ 238994 w 238994"/>
                <a:gd name="connsiteY3" fmla="*/ 203564 h 203564"/>
              </a:gdLst>
              <a:ahLst/>
              <a:cxnLst>
                <a:cxn ang="0">
                  <a:pos x="connsiteX0" y="connsiteY0"/>
                </a:cxn>
                <a:cxn ang="0">
                  <a:pos x="connsiteX1" y="connsiteY1"/>
                </a:cxn>
                <a:cxn ang="0">
                  <a:pos x="connsiteX2" y="connsiteY2"/>
                </a:cxn>
                <a:cxn ang="0">
                  <a:pos x="connsiteX3" y="connsiteY3"/>
                </a:cxn>
              </a:cxnLst>
              <a:rect l="l" t="t" r="r" b="b"/>
              <a:pathLst>
                <a:path w="238994" h="203564">
                  <a:moveTo>
                    <a:pt x="0" y="0"/>
                  </a:moveTo>
                  <a:lnTo>
                    <a:pt x="25671" y="93031"/>
                  </a:lnTo>
                  <a:lnTo>
                    <a:pt x="7585" y="203564"/>
                  </a:lnTo>
                  <a:lnTo>
                    <a:pt x="238994" y="203564"/>
                  </a:lnTo>
                </a:path>
              </a:pathLst>
            </a:custGeom>
            <a:noFill/>
            <a:ln w="10583" cap="rnd">
              <a:solidFill>
                <a:srgbClr val="1B3C87"/>
              </a:solidFill>
              <a:prstDash val="solid"/>
              <a:round/>
            </a:ln>
          </p:spPr>
          <p:txBody>
            <a:bodyPr rtlCol="0" anchor="ctr"/>
            <a:lstStyle/>
            <a:p>
              <a:endParaRPr lang="zh-CN" altLang="en-US"/>
            </a:p>
          </p:txBody>
        </p:sp>
        <p:sp>
          <p:nvSpPr>
            <p:cNvPr id="66" name="任意多边形: 形状 65">
              <a:extLst>
                <a:ext uri="{FF2B5EF4-FFF2-40B4-BE49-F238E27FC236}">
                  <a16:creationId xmlns:a16="http://schemas.microsoft.com/office/drawing/2014/main" id="{BF1977FB-372B-EC74-CDEC-C7DE7297E84F}"/>
                </a:ext>
              </a:extLst>
            </p:cNvPr>
            <p:cNvSpPr/>
            <p:nvPr/>
          </p:nvSpPr>
          <p:spPr>
            <a:xfrm>
              <a:off x="8061686" y="5876560"/>
              <a:ext cx="184735" cy="105070"/>
            </a:xfrm>
            <a:custGeom>
              <a:avLst/>
              <a:gdLst>
                <a:gd name="connsiteX0" fmla="*/ 0 w 184735"/>
                <a:gd name="connsiteY0" fmla="*/ 0 h 105070"/>
                <a:gd name="connsiteX1" fmla="*/ 184735 w 184735"/>
                <a:gd name="connsiteY1" fmla="*/ 105070 h 105070"/>
              </a:gdLst>
              <a:ahLst/>
              <a:cxnLst>
                <a:cxn ang="0">
                  <a:pos x="connsiteX0" y="connsiteY0"/>
                </a:cxn>
                <a:cxn ang="0">
                  <a:pos x="connsiteX1" y="connsiteY1"/>
                </a:cxn>
              </a:cxnLst>
              <a:rect l="l" t="t" r="r" b="b"/>
              <a:pathLst>
                <a:path w="184735" h="105070">
                  <a:moveTo>
                    <a:pt x="0" y="0"/>
                  </a:moveTo>
                  <a:lnTo>
                    <a:pt x="184735" y="105070"/>
                  </a:lnTo>
                </a:path>
              </a:pathLst>
            </a:custGeom>
            <a:ln w="10583" cap="rnd">
              <a:solidFill>
                <a:srgbClr val="1B3C87"/>
              </a:solidFill>
              <a:prstDash val="solid"/>
              <a:round/>
            </a:ln>
          </p:spPr>
          <p:txBody>
            <a:bodyPr rtlCol="0" anchor="ctr"/>
            <a:lstStyle/>
            <a:p>
              <a:endParaRPr lang="zh-CN" altLang="en-US"/>
            </a:p>
          </p:txBody>
        </p:sp>
        <p:sp>
          <p:nvSpPr>
            <p:cNvPr id="67" name="任意多边形: 形状 66">
              <a:extLst>
                <a:ext uri="{FF2B5EF4-FFF2-40B4-BE49-F238E27FC236}">
                  <a16:creationId xmlns:a16="http://schemas.microsoft.com/office/drawing/2014/main" id="{8B0EC529-CF43-0D29-1237-026D4D6AE83E}"/>
                </a:ext>
              </a:extLst>
            </p:cNvPr>
            <p:cNvSpPr/>
            <p:nvPr/>
          </p:nvSpPr>
          <p:spPr>
            <a:xfrm>
              <a:off x="8043335" y="5922916"/>
              <a:ext cx="184788" cy="105123"/>
            </a:xfrm>
            <a:custGeom>
              <a:avLst/>
              <a:gdLst>
                <a:gd name="connsiteX0" fmla="*/ 0 w 184788"/>
                <a:gd name="connsiteY0" fmla="*/ 0 h 105123"/>
                <a:gd name="connsiteX1" fmla="*/ 184788 w 184788"/>
                <a:gd name="connsiteY1" fmla="*/ 105123 h 105123"/>
              </a:gdLst>
              <a:ahLst/>
              <a:cxnLst>
                <a:cxn ang="0">
                  <a:pos x="connsiteX0" y="connsiteY0"/>
                </a:cxn>
                <a:cxn ang="0">
                  <a:pos x="connsiteX1" y="connsiteY1"/>
                </a:cxn>
              </a:cxnLst>
              <a:rect l="l" t="t" r="r" b="b"/>
              <a:pathLst>
                <a:path w="184788" h="105123">
                  <a:moveTo>
                    <a:pt x="0" y="0"/>
                  </a:moveTo>
                  <a:lnTo>
                    <a:pt x="184788" y="105123"/>
                  </a:lnTo>
                </a:path>
              </a:pathLst>
            </a:custGeom>
            <a:ln w="10583" cap="rnd">
              <a:solidFill>
                <a:srgbClr val="1B3C87"/>
              </a:solidFill>
              <a:prstDash val="solid"/>
              <a:round/>
            </a:ln>
          </p:spPr>
          <p:txBody>
            <a:bodyPr rtlCol="0" anchor="ctr"/>
            <a:lstStyle/>
            <a:p>
              <a:endParaRPr lang="zh-CN" altLang="en-US"/>
            </a:p>
          </p:txBody>
        </p:sp>
        <p:sp>
          <p:nvSpPr>
            <p:cNvPr id="68" name="任意多边形: 形状 67">
              <a:extLst>
                <a:ext uri="{FF2B5EF4-FFF2-40B4-BE49-F238E27FC236}">
                  <a16:creationId xmlns:a16="http://schemas.microsoft.com/office/drawing/2014/main" id="{00F09AC2-FE7C-A295-D377-2600BDA9861D}"/>
                </a:ext>
              </a:extLst>
            </p:cNvPr>
            <p:cNvSpPr/>
            <p:nvPr/>
          </p:nvSpPr>
          <p:spPr>
            <a:xfrm>
              <a:off x="8186859" y="6013772"/>
              <a:ext cx="16123" cy="149199"/>
            </a:xfrm>
            <a:custGeom>
              <a:avLst/>
              <a:gdLst>
                <a:gd name="connsiteX0" fmla="*/ 12623 w 16123"/>
                <a:gd name="connsiteY0" fmla="*/ 149199 h 149199"/>
                <a:gd name="connsiteX1" fmla="*/ 0 w 16123"/>
                <a:gd name="connsiteY1" fmla="*/ 129681 h 149199"/>
                <a:gd name="connsiteX2" fmla="*/ 16124 w 16123"/>
                <a:gd name="connsiteY2" fmla="*/ 0 h 149199"/>
              </a:gdLst>
              <a:ahLst/>
              <a:cxnLst>
                <a:cxn ang="0">
                  <a:pos x="connsiteX0" y="connsiteY0"/>
                </a:cxn>
                <a:cxn ang="0">
                  <a:pos x="connsiteX1" y="connsiteY1"/>
                </a:cxn>
                <a:cxn ang="0">
                  <a:pos x="connsiteX2" y="connsiteY2"/>
                </a:cxn>
              </a:cxnLst>
              <a:rect l="l" t="t" r="r" b="b"/>
              <a:pathLst>
                <a:path w="16123" h="149199">
                  <a:moveTo>
                    <a:pt x="12623" y="149199"/>
                  </a:moveTo>
                  <a:lnTo>
                    <a:pt x="0" y="129681"/>
                  </a:lnTo>
                  <a:lnTo>
                    <a:pt x="16124" y="0"/>
                  </a:lnTo>
                </a:path>
              </a:pathLst>
            </a:custGeom>
            <a:noFill/>
            <a:ln w="10583" cap="rnd">
              <a:solidFill>
                <a:srgbClr val="1B3C87"/>
              </a:solidFill>
              <a:prstDash val="solid"/>
              <a:round/>
            </a:ln>
          </p:spPr>
          <p:txBody>
            <a:bodyPr rtlCol="0" anchor="ctr"/>
            <a:lstStyle/>
            <a:p>
              <a:endParaRPr lang="zh-CN" altLang="en-US"/>
            </a:p>
          </p:txBody>
        </p:sp>
        <p:sp>
          <p:nvSpPr>
            <p:cNvPr id="69" name="任意多边形: 形状 68">
              <a:extLst>
                <a:ext uri="{FF2B5EF4-FFF2-40B4-BE49-F238E27FC236}">
                  <a16:creationId xmlns:a16="http://schemas.microsoft.com/office/drawing/2014/main" id="{6691D6BC-02FC-0AB5-85AA-B798E0DCC7B8}"/>
                </a:ext>
              </a:extLst>
            </p:cNvPr>
            <p:cNvSpPr/>
            <p:nvPr/>
          </p:nvSpPr>
          <p:spPr>
            <a:xfrm>
              <a:off x="7956987" y="6002634"/>
              <a:ext cx="325394" cy="288267"/>
            </a:xfrm>
            <a:custGeom>
              <a:avLst/>
              <a:gdLst>
                <a:gd name="connsiteX0" fmla="*/ 82476 w 325394"/>
                <a:gd name="connsiteY0" fmla="*/ 0 h 288267"/>
                <a:gd name="connsiteX1" fmla="*/ 65397 w 325394"/>
                <a:gd name="connsiteY1" fmla="*/ 30126 h 288267"/>
                <a:gd name="connsiteX2" fmla="*/ 0 w 325394"/>
                <a:gd name="connsiteY2" fmla="*/ 80513 h 288267"/>
                <a:gd name="connsiteX3" fmla="*/ 178742 w 325394"/>
                <a:gd name="connsiteY3" fmla="*/ 288267 h 288267"/>
                <a:gd name="connsiteX4" fmla="*/ 325395 w 325394"/>
                <a:gd name="connsiteY4" fmla="*/ 288267 h 288267"/>
                <a:gd name="connsiteX5" fmla="*/ 287525 w 325394"/>
                <a:gd name="connsiteY5" fmla="*/ 229818 h 28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94" h="288267">
                  <a:moveTo>
                    <a:pt x="82476" y="0"/>
                  </a:moveTo>
                  <a:lnTo>
                    <a:pt x="65397" y="30126"/>
                  </a:lnTo>
                  <a:lnTo>
                    <a:pt x="0" y="80513"/>
                  </a:lnTo>
                  <a:lnTo>
                    <a:pt x="178742" y="288267"/>
                  </a:lnTo>
                  <a:lnTo>
                    <a:pt x="325395" y="288267"/>
                  </a:lnTo>
                  <a:lnTo>
                    <a:pt x="287525" y="229818"/>
                  </a:lnTo>
                </a:path>
              </a:pathLst>
            </a:custGeom>
            <a:noFill/>
            <a:ln w="10583" cap="rnd">
              <a:solidFill>
                <a:srgbClr val="1B3C87"/>
              </a:solidFill>
              <a:prstDash val="solid"/>
              <a:round/>
            </a:ln>
          </p:spPr>
          <p:txBody>
            <a:bodyPr rtlCol="0" anchor="ctr"/>
            <a:lstStyle/>
            <a:p>
              <a:endParaRPr lang="zh-CN" altLang="en-US"/>
            </a:p>
          </p:txBody>
        </p:sp>
        <p:sp>
          <p:nvSpPr>
            <p:cNvPr id="70" name="任意多边形: 形状 69">
              <a:extLst>
                <a:ext uri="{FF2B5EF4-FFF2-40B4-BE49-F238E27FC236}">
                  <a16:creationId xmlns:a16="http://schemas.microsoft.com/office/drawing/2014/main" id="{F9FD9525-8FF7-145F-08FE-A5F8CD0F3379}"/>
                </a:ext>
              </a:extLst>
            </p:cNvPr>
            <p:cNvSpPr/>
            <p:nvPr/>
          </p:nvSpPr>
          <p:spPr>
            <a:xfrm>
              <a:off x="8472474" y="4453786"/>
              <a:ext cx="476291" cy="1617162"/>
            </a:xfrm>
            <a:custGeom>
              <a:avLst/>
              <a:gdLst>
                <a:gd name="connsiteX0" fmla="*/ 0 w 476291"/>
                <a:gd name="connsiteY0" fmla="*/ 63488 h 1617162"/>
                <a:gd name="connsiteX1" fmla="*/ 97592 w 476291"/>
                <a:gd name="connsiteY1" fmla="*/ 654874 h 1617162"/>
                <a:gd name="connsiteX2" fmla="*/ 292246 w 476291"/>
                <a:gd name="connsiteY2" fmla="*/ 1617163 h 1617162"/>
                <a:gd name="connsiteX3" fmla="*/ 476291 w 476291"/>
                <a:gd name="connsiteY3" fmla="*/ 1617163 h 1617162"/>
                <a:gd name="connsiteX4" fmla="*/ 410045 w 476291"/>
                <a:gd name="connsiteY4" fmla="*/ 0 h 1617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91" h="1617162">
                  <a:moveTo>
                    <a:pt x="0" y="63488"/>
                  </a:moveTo>
                  <a:cubicBezTo>
                    <a:pt x="0" y="90008"/>
                    <a:pt x="22064" y="405272"/>
                    <a:pt x="97592" y="654874"/>
                  </a:cubicBezTo>
                  <a:cubicBezTo>
                    <a:pt x="147502" y="893232"/>
                    <a:pt x="292246" y="1617163"/>
                    <a:pt x="292246" y="1617163"/>
                  </a:cubicBezTo>
                  <a:lnTo>
                    <a:pt x="476291" y="1617163"/>
                  </a:lnTo>
                  <a:lnTo>
                    <a:pt x="410045" y="0"/>
                  </a:lnTo>
                  <a:close/>
                </a:path>
              </a:pathLst>
            </a:custGeom>
            <a:solidFill>
              <a:srgbClr val="3B3744"/>
            </a:solidFill>
            <a:ln w="5292"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3017692-39FB-F270-0D43-6378D2F6E0B2}"/>
                </a:ext>
              </a:extLst>
            </p:cNvPr>
            <p:cNvSpPr/>
            <p:nvPr/>
          </p:nvSpPr>
          <p:spPr>
            <a:xfrm>
              <a:off x="8445955" y="4427266"/>
              <a:ext cx="476291" cy="1617162"/>
            </a:xfrm>
            <a:custGeom>
              <a:avLst/>
              <a:gdLst>
                <a:gd name="connsiteX0" fmla="*/ 199533 w 476291"/>
                <a:gd name="connsiteY0" fmla="*/ 1155298 h 1617162"/>
                <a:gd name="connsiteX1" fmla="*/ 292246 w 476291"/>
                <a:gd name="connsiteY1" fmla="*/ 1617163 h 1617162"/>
                <a:gd name="connsiteX2" fmla="*/ 476291 w 476291"/>
                <a:gd name="connsiteY2" fmla="*/ 1617163 h 1617162"/>
                <a:gd name="connsiteX3" fmla="*/ 410045 w 476291"/>
                <a:gd name="connsiteY3" fmla="*/ 0 h 1617162"/>
                <a:gd name="connsiteX4" fmla="*/ 0 w 476291"/>
                <a:gd name="connsiteY4" fmla="*/ 63647 h 1617162"/>
                <a:gd name="connsiteX5" fmla="*/ 97592 w 476291"/>
                <a:gd name="connsiteY5" fmla="*/ 655033 h 1617162"/>
                <a:gd name="connsiteX6" fmla="*/ 143471 w 476291"/>
                <a:gd name="connsiteY6" fmla="*/ 878487 h 161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91" h="1617162">
                  <a:moveTo>
                    <a:pt x="199533" y="1155298"/>
                  </a:moveTo>
                  <a:cubicBezTo>
                    <a:pt x="247693" y="1394399"/>
                    <a:pt x="292246" y="1617163"/>
                    <a:pt x="292246" y="1617163"/>
                  </a:cubicBezTo>
                  <a:lnTo>
                    <a:pt x="476291" y="1617163"/>
                  </a:lnTo>
                  <a:lnTo>
                    <a:pt x="410045" y="0"/>
                  </a:lnTo>
                  <a:lnTo>
                    <a:pt x="0" y="63647"/>
                  </a:lnTo>
                  <a:cubicBezTo>
                    <a:pt x="0" y="90166"/>
                    <a:pt x="22064" y="405431"/>
                    <a:pt x="97592" y="655033"/>
                  </a:cubicBezTo>
                  <a:cubicBezTo>
                    <a:pt x="108942" y="709186"/>
                    <a:pt x="125172" y="788374"/>
                    <a:pt x="143471" y="878487"/>
                  </a:cubicBezTo>
                </a:path>
              </a:pathLst>
            </a:custGeom>
            <a:noFill/>
            <a:ln w="10583" cap="rnd">
              <a:solidFill>
                <a:srgbClr val="1B3C87"/>
              </a:solidFill>
              <a:prstDash val="solid"/>
              <a:round/>
            </a:ln>
          </p:spPr>
          <p:txBody>
            <a:bodyPr rtlCol="0" anchor="ctr"/>
            <a:lstStyle/>
            <a:p>
              <a:endParaRPr lang="zh-CN" altLang="en-US"/>
            </a:p>
          </p:txBody>
        </p:sp>
        <p:sp>
          <p:nvSpPr>
            <p:cNvPr id="72" name="任意多边形: 形状 71">
              <a:extLst>
                <a:ext uri="{FF2B5EF4-FFF2-40B4-BE49-F238E27FC236}">
                  <a16:creationId xmlns:a16="http://schemas.microsoft.com/office/drawing/2014/main" id="{B8E8BDC7-026D-CD32-F6C0-3986D17FE842}"/>
                </a:ext>
              </a:extLst>
            </p:cNvPr>
            <p:cNvSpPr/>
            <p:nvPr/>
          </p:nvSpPr>
          <p:spPr>
            <a:xfrm>
              <a:off x="9032514" y="3688681"/>
              <a:ext cx="792381" cy="368001"/>
            </a:xfrm>
            <a:custGeom>
              <a:avLst/>
              <a:gdLst>
                <a:gd name="connsiteX0" fmla="*/ 70224 w 792381"/>
                <a:gd name="connsiteY0" fmla="*/ 115429 h 368001"/>
                <a:gd name="connsiteX1" fmla="*/ 263976 w 792381"/>
                <a:gd name="connsiteY1" fmla="*/ 198966 h 368001"/>
                <a:gd name="connsiteX2" fmla="*/ 525565 w 792381"/>
                <a:gd name="connsiteY2" fmla="*/ 98563 h 368001"/>
                <a:gd name="connsiteX3" fmla="*/ 571921 w 792381"/>
                <a:gd name="connsiteY3" fmla="*/ 6222 h 368001"/>
                <a:gd name="connsiteX4" fmla="*/ 581203 w 792381"/>
                <a:gd name="connsiteY4" fmla="*/ 55018 h 368001"/>
                <a:gd name="connsiteX5" fmla="*/ 792192 w 792381"/>
                <a:gd name="connsiteY5" fmla="*/ 16 h 368001"/>
                <a:gd name="connsiteX6" fmla="*/ 678423 w 792381"/>
                <a:gd name="connsiteY6" fmla="*/ 112353 h 368001"/>
                <a:gd name="connsiteX7" fmla="*/ 262862 w 792381"/>
                <a:gd name="connsiteY7" fmla="*/ 368001 h 368001"/>
                <a:gd name="connsiteX8" fmla="*/ 0 w 792381"/>
                <a:gd name="connsiteY8" fmla="*/ 299051 h 368001"/>
                <a:gd name="connsiteX9" fmla="*/ 70224 w 792381"/>
                <a:gd name="connsiteY9" fmla="*/ 115429 h 36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381" h="368001">
                  <a:moveTo>
                    <a:pt x="70224" y="115429"/>
                  </a:moveTo>
                  <a:cubicBezTo>
                    <a:pt x="112655" y="137918"/>
                    <a:pt x="247693" y="198966"/>
                    <a:pt x="263976" y="198966"/>
                  </a:cubicBezTo>
                  <a:cubicBezTo>
                    <a:pt x="280259" y="198966"/>
                    <a:pt x="513259" y="122059"/>
                    <a:pt x="525565" y="98563"/>
                  </a:cubicBezTo>
                  <a:cubicBezTo>
                    <a:pt x="537870" y="75067"/>
                    <a:pt x="550599" y="12480"/>
                    <a:pt x="571921" y="6222"/>
                  </a:cubicBezTo>
                  <a:cubicBezTo>
                    <a:pt x="593243" y="-37"/>
                    <a:pt x="581203" y="55018"/>
                    <a:pt x="581203" y="55018"/>
                  </a:cubicBezTo>
                  <a:cubicBezTo>
                    <a:pt x="593826" y="50881"/>
                    <a:pt x="793094" y="-1045"/>
                    <a:pt x="792192" y="16"/>
                  </a:cubicBezTo>
                  <a:cubicBezTo>
                    <a:pt x="797496" y="28551"/>
                    <a:pt x="689668" y="109436"/>
                    <a:pt x="678423" y="112353"/>
                  </a:cubicBezTo>
                  <a:cubicBezTo>
                    <a:pt x="622997" y="174515"/>
                    <a:pt x="277872" y="368001"/>
                    <a:pt x="262862" y="368001"/>
                  </a:cubicBezTo>
                  <a:cubicBezTo>
                    <a:pt x="247852" y="368001"/>
                    <a:pt x="14692" y="304355"/>
                    <a:pt x="0" y="299051"/>
                  </a:cubicBezTo>
                  <a:cubicBezTo>
                    <a:pt x="2917" y="277357"/>
                    <a:pt x="50069" y="130758"/>
                    <a:pt x="70224" y="115429"/>
                  </a:cubicBezTo>
                  <a:close/>
                </a:path>
              </a:pathLst>
            </a:custGeom>
            <a:solidFill>
              <a:srgbClr val="FFFFFF"/>
            </a:solidFill>
            <a:ln w="5292"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C4EB636-BA00-A8D9-0AC9-A8949EF2FBBC}"/>
                </a:ext>
              </a:extLst>
            </p:cNvPr>
            <p:cNvSpPr/>
            <p:nvPr/>
          </p:nvSpPr>
          <p:spPr>
            <a:xfrm>
              <a:off x="8527847" y="2861181"/>
              <a:ext cx="27391" cy="64654"/>
            </a:xfrm>
            <a:custGeom>
              <a:avLst/>
              <a:gdLst>
                <a:gd name="connsiteX0" fmla="*/ 0 w 27391"/>
                <a:gd name="connsiteY0" fmla="*/ 64655 h 64654"/>
                <a:gd name="connsiteX1" fmla="*/ 27368 w 27391"/>
                <a:gd name="connsiteY1" fmla="*/ 0 h 64654"/>
              </a:gdLst>
              <a:ahLst/>
              <a:cxnLst>
                <a:cxn ang="0">
                  <a:pos x="connsiteX0" y="connsiteY0"/>
                </a:cxn>
                <a:cxn ang="0">
                  <a:pos x="connsiteX1" y="connsiteY1"/>
                </a:cxn>
              </a:cxnLst>
              <a:rect l="l" t="t" r="r" b="b"/>
              <a:pathLst>
                <a:path w="27391" h="64654">
                  <a:moveTo>
                    <a:pt x="0" y="64655"/>
                  </a:moveTo>
                  <a:cubicBezTo>
                    <a:pt x="13313" y="46833"/>
                    <a:pt x="28058" y="27527"/>
                    <a:pt x="27368" y="0"/>
                  </a:cubicBezTo>
                </a:path>
              </a:pathLst>
            </a:custGeom>
            <a:noFill/>
            <a:ln w="10583" cap="rnd">
              <a:solidFill>
                <a:srgbClr val="1B3C87"/>
              </a:solidFill>
              <a:prstDash val="solid"/>
              <a:round/>
            </a:ln>
          </p:spPr>
          <p:txBody>
            <a:bodyPr rtlCol="0" anchor="ctr"/>
            <a:lstStyle/>
            <a:p>
              <a:endParaRPr lang="zh-CN" altLang="en-US"/>
            </a:p>
          </p:txBody>
        </p:sp>
        <p:sp>
          <p:nvSpPr>
            <p:cNvPr id="74" name="任意多边形: 形状 73">
              <a:extLst>
                <a:ext uri="{FF2B5EF4-FFF2-40B4-BE49-F238E27FC236}">
                  <a16:creationId xmlns:a16="http://schemas.microsoft.com/office/drawing/2014/main" id="{752FD87D-A223-683E-1A95-8C7527AF3196}"/>
                </a:ext>
              </a:extLst>
            </p:cNvPr>
            <p:cNvSpPr/>
            <p:nvPr/>
          </p:nvSpPr>
          <p:spPr>
            <a:xfrm>
              <a:off x="8434999" y="2965933"/>
              <a:ext cx="75239" cy="618701"/>
            </a:xfrm>
            <a:custGeom>
              <a:avLst/>
              <a:gdLst>
                <a:gd name="connsiteX0" fmla="*/ 75239 w 75239"/>
                <a:gd name="connsiteY0" fmla="*/ 618701 h 618701"/>
                <a:gd name="connsiteX1" fmla="*/ 30 w 75239"/>
                <a:gd name="connsiteY1" fmla="*/ 454280 h 618701"/>
                <a:gd name="connsiteX2" fmla="*/ 72481 w 75239"/>
                <a:gd name="connsiteY2" fmla="*/ 0 h 618701"/>
              </a:gdLst>
              <a:ahLst/>
              <a:cxnLst>
                <a:cxn ang="0">
                  <a:pos x="connsiteX0" y="connsiteY0"/>
                </a:cxn>
                <a:cxn ang="0">
                  <a:pos x="connsiteX1" y="connsiteY1"/>
                </a:cxn>
                <a:cxn ang="0">
                  <a:pos x="connsiteX2" y="connsiteY2"/>
                </a:cxn>
              </a:cxnLst>
              <a:rect l="l" t="t" r="r" b="b"/>
              <a:pathLst>
                <a:path w="75239" h="618701">
                  <a:moveTo>
                    <a:pt x="75239" y="618701"/>
                  </a:moveTo>
                  <a:cubicBezTo>
                    <a:pt x="64631" y="586454"/>
                    <a:pt x="1674" y="481648"/>
                    <a:pt x="30" y="454280"/>
                  </a:cubicBezTo>
                  <a:cubicBezTo>
                    <a:pt x="-1561" y="427760"/>
                    <a:pt x="61131" y="57123"/>
                    <a:pt x="72481" y="0"/>
                  </a:cubicBezTo>
                </a:path>
              </a:pathLst>
            </a:custGeom>
            <a:noFill/>
            <a:ln w="10583" cap="rnd">
              <a:solidFill>
                <a:srgbClr val="1B3C87"/>
              </a:solidFill>
              <a:prstDash val="solid"/>
              <a:round/>
            </a:ln>
          </p:spPr>
          <p:txBody>
            <a:bodyPr rtlCol="0" anchor="ctr"/>
            <a:lstStyle/>
            <a:p>
              <a:endParaRPr lang="zh-CN" altLang="en-US"/>
            </a:p>
          </p:txBody>
        </p:sp>
        <p:sp>
          <p:nvSpPr>
            <p:cNvPr id="75" name="任意多边形: 形状 74">
              <a:extLst>
                <a:ext uri="{FF2B5EF4-FFF2-40B4-BE49-F238E27FC236}">
                  <a16:creationId xmlns:a16="http://schemas.microsoft.com/office/drawing/2014/main" id="{D81880D0-87CD-B72C-5225-79B942EC20A9}"/>
                </a:ext>
              </a:extLst>
            </p:cNvPr>
            <p:cNvSpPr/>
            <p:nvPr/>
          </p:nvSpPr>
          <p:spPr>
            <a:xfrm>
              <a:off x="8331007" y="3605067"/>
              <a:ext cx="282963" cy="364424"/>
            </a:xfrm>
            <a:custGeom>
              <a:avLst/>
              <a:gdLst>
                <a:gd name="connsiteX0" fmla="*/ 207766 w 282963"/>
                <a:gd name="connsiteY0" fmla="*/ 361767 h 364424"/>
                <a:gd name="connsiteX1" fmla="*/ 5051 w 282963"/>
                <a:gd name="connsiteY1" fmla="*/ 87926 h 364424"/>
                <a:gd name="connsiteX2" fmla="*/ 245477 w 282963"/>
                <a:gd name="connsiteY2" fmla="*/ 4337 h 364424"/>
                <a:gd name="connsiteX3" fmla="*/ 207766 w 282963"/>
                <a:gd name="connsiteY3" fmla="*/ 361767 h 364424"/>
              </a:gdLst>
              <a:ahLst/>
              <a:cxnLst>
                <a:cxn ang="0">
                  <a:pos x="connsiteX0" y="connsiteY0"/>
                </a:cxn>
                <a:cxn ang="0">
                  <a:pos x="connsiteX1" y="connsiteY1"/>
                </a:cxn>
                <a:cxn ang="0">
                  <a:pos x="connsiteX2" y="connsiteY2"/>
                </a:cxn>
                <a:cxn ang="0">
                  <a:pos x="connsiteX3" y="connsiteY3"/>
                </a:cxn>
              </a:cxnLst>
              <a:rect l="l" t="t" r="r" b="b"/>
              <a:pathLst>
                <a:path w="282963" h="364424">
                  <a:moveTo>
                    <a:pt x="207766" y="361767"/>
                  </a:moveTo>
                  <a:cubicBezTo>
                    <a:pt x="134413" y="393591"/>
                    <a:pt x="-30910" y="129880"/>
                    <a:pt x="5051" y="87926"/>
                  </a:cubicBezTo>
                  <a:cubicBezTo>
                    <a:pt x="55332" y="30114"/>
                    <a:pt x="196947" y="-14386"/>
                    <a:pt x="245477" y="4337"/>
                  </a:cubicBezTo>
                  <a:cubicBezTo>
                    <a:pt x="269981" y="37910"/>
                    <a:pt x="332514" y="307932"/>
                    <a:pt x="207766" y="361767"/>
                  </a:cubicBezTo>
                  <a:close/>
                </a:path>
              </a:pathLst>
            </a:custGeom>
            <a:solidFill>
              <a:schemeClr val="accent4"/>
            </a:solidFill>
            <a:ln w="5292"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8A1404AC-6267-2243-8F14-8E3F03B8266D}"/>
                </a:ext>
              </a:extLst>
            </p:cNvPr>
            <p:cNvSpPr/>
            <p:nvPr/>
          </p:nvSpPr>
          <p:spPr>
            <a:xfrm>
              <a:off x="8309791" y="3583851"/>
              <a:ext cx="282963" cy="364424"/>
            </a:xfrm>
            <a:custGeom>
              <a:avLst/>
              <a:gdLst>
                <a:gd name="connsiteX0" fmla="*/ 207766 w 282963"/>
                <a:gd name="connsiteY0" fmla="*/ 361767 h 364424"/>
                <a:gd name="connsiteX1" fmla="*/ 5051 w 282963"/>
                <a:gd name="connsiteY1" fmla="*/ 87926 h 364424"/>
                <a:gd name="connsiteX2" fmla="*/ 245477 w 282963"/>
                <a:gd name="connsiteY2" fmla="*/ 4337 h 364424"/>
                <a:gd name="connsiteX3" fmla="*/ 207766 w 282963"/>
                <a:gd name="connsiteY3" fmla="*/ 361767 h 364424"/>
              </a:gdLst>
              <a:ahLst/>
              <a:cxnLst>
                <a:cxn ang="0">
                  <a:pos x="connsiteX0" y="connsiteY0"/>
                </a:cxn>
                <a:cxn ang="0">
                  <a:pos x="connsiteX1" y="connsiteY1"/>
                </a:cxn>
                <a:cxn ang="0">
                  <a:pos x="connsiteX2" y="connsiteY2"/>
                </a:cxn>
                <a:cxn ang="0">
                  <a:pos x="connsiteX3" y="connsiteY3"/>
                </a:cxn>
              </a:cxnLst>
              <a:rect l="l" t="t" r="r" b="b"/>
              <a:pathLst>
                <a:path w="282963" h="364424">
                  <a:moveTo>
                    <a:pt x="207766" y="361767"/>
                  </a:moveTo>
                  <a:cubicBezTo>
                    <a:pt x="134413" y="393591"/>
                    <a:pt x="-30910" y="129880"/>
                    <a:pt x="5051" y="87926"/>
                  </a:cubicBezTo>
                  <a:cubicBezTo>
                    <a:pt x="55332" y="30114"/>
                    <a:pt x="196947" y="-14386"/>
                    <a:pt x="245477" y="4337"/>
                  </a:cubicBezTo>
                  <a:cubicBezTo>
                    <a:pt x="269981" y="37910"/>
                    <a:pt x="332514" y="307932"/>
                    <a:pt x="207766" y="361767"/>
                  </a:cubicBezTo>
                  <a:close/>
                </a:path>
              </a:pathLst>
            </a:custGeom>
            <a:noFill/>
            <a:ln w="10583" cap="rnd">
              <a:solidFill>
                <a:srgbClr val="1B3C87"/>
              </a:solidFill>
              <a:prstDash val="solid"/>
              <a:round/>
            </a:ln>
          </p:spPr>
          <p:txBody>
            <a:bodyPr rtlCol="0" anchor="ctr"/>
            <a:lstStyle/>
            <a:p>
              <a:endParaRPr lang="zh-CN" altLang="en-US"/>
            </a:p>
          </p:txBody>
        </p:sp>
        <p:sp>
          <p:nvSpPr>
            <p:cNvPr id="77" name="任意多边形: 形状 76">
              <a:extLst>
                <a:ext uri="{FF2B5EF4-FFF2-40B4-BE49-F238E27FC236}">
                  <a16:creationId xmlns:a16="http://schemas.microsoft.com/office/drawing/2014/main" id="{55AB98B5-C37D-0343-B362-18512F2A1A69}"/>
                </a:ext>
              </a:extLst>
            </p:cNvPr>
            <p:cNvSpPr/>
            <p:nvPr/>
          </p:nvSpPr>
          <p:spPr>
            <a:xfrm>
              <a:off x="9204361" y="3673209"/>
              <a:ext cx="599129" cy="362203"/>
            </a:xfrm>
            <a:custGeom>
              <a:avLst/>
              <a:gdLst>
                <a:gd name="connsiteX0" fmla="*/ 0 w 599129"/>
                <a:gd name="connsiteY0" fmla="*/ 349581 h 362203"/>
                <a:gd name="connsiteX1" fmla="*/ 67148 w 599129"/>
                <a:gd name="connsiteY1" fmla="*/ 362204 h 362203"/>
                <a:gd name="connsiteX2" fmla="*/ 482709 w 599129"/>
                <a:gd name="connsiteY2" fmla="*/ 108147 h 362203"/>
                <a:gd name="connsiteX3" fmla="*/ 599130 w 599129"/>
                <a:gd name="connsiteY3" fmla="*/ 0 h 362203"/>
              </a:gdLst>
              <a:ahLst/>
              <a:cxnLst>
                <a:cxn ang="0">
                  <a:pos x="connsiteX0" y="connsiteY0"/>
                </a:cxn>
                <a:cxn ang="0">
                  <a:pos x="connsiteX1" y="connsiteY1"/>
                </a:cxn>
                <a:cxn ang="0">
                  <a:pos x="connsiteX2" y="connsiteY2"/>
                </a:cxn>
                <a:cxn ang="0">
                  <a:pos x="connsiteX3" y="connsiteY3"/>
                </a:cxn>
              </a:cxnLst>
              <a:rect l="l" t="t" r="r" b="b"/>
              <a:pathLst>
                <a:path w="599129" h="362203">
                  <a:moveTo>
                    <a:pt x="0" y="349581"/>
                  </a:moveTo>
                  <a:cubicBezTo>
                    <a:pt x="32195" y="357059"/>
                    <a:pt x="58343" y="362204"/>
                    <a:pt x="67148" y="362204"/>
                  </a:cubicBezTo>
                  <a:cubicBezTo>
                    <a:pt x="94675" y="362204"/>
                    <a:pt x="417630" y="175719"/>
                    <a:pt x="482709" y="108147"/>
                  </a:cubicBezTo>
                  <a:cubicBezTo>
                    <a:pt x="545348" y="71815"/>
                    <a:pt x="584756" y="31240"/>
                    <a:pt x="599130" y="0"/>
                  </a:cubicBezTo>
                </a:path>
              </a:pathLst>
            </a:custGeom>
            <a:noFill/>
            <a:ln w="10583" cap="rnd">
              <a:solidFill>
                <a:srgbClr val="1B3C87"/>
              </a:solidFill>
              <a:prstDash val="solid"/>
              <a:round/>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284599-0121-184C-DB6A-3FEBC7759AC5}"/>
                </a:ext>
              </a:extLst>
            </p:cNvPr>
            <p:cNvSpPr/>
            <p:nvPr/>
          </p:nvSpPr>
          <p:spPr>
            <a:xfrm>
              <a:off x="9019360" y="3972668"/>
              <a:ext cx="69958" cy="20897"/>
            </a:xfrm>
            <a:custGeom>
              <a:avLst/>
              <a:gdLst>
                <a:gd name="connsiteX0" fmla="*/ 0 w 69958"/>
                <a:gd name="connsiteY0" fmla="*/ 0 h 20897"/>
                <a:gd name="connsiteX1" fmla="*/ 69959 w 69958"/>
                <a:gd name="connsiteY1" fmla="*/ 20897 h 20897"/>
              </a:gdLst>
              <a:ahLst/>
              <a:cxnLst>
                <a:cxn ang="0">
                  <a:pos x="connsiteX0" y="connsiteY0"/>
                </a:cxn>
                <a:cxn ang="0">
                  <a:pos x="connsiteX1" y="connsiteY1"/>
                </a:cxn>
              </a:cxnLst>
              <a:rect l="l" t="t" r="r" b="b"/>
              <a:pathLst>
                <a:path w="69958" h="20897">
                  <a:moveTo>
                    <a:pt x="0" y="0"/>
                  </a:moveTo>
                  <a:cubicBezTo>
                    <a:pt x="11456" y="4349"/>
                    <a:pt x="38029" y="12199"/>
                    <a:pt x="69959" y="20897"/>
                  </a:cubicBezTo>
                </a:path>
              </a:pathLst>
            </a:custGeom>
            <a:noFill/>
            <a:ln w="10583" cap="rnd">
              <a:solidFill>
                <a:srgbClr val="1B3C87"/>
              </a:solidFill>
              <a:prstDash val="solid"/>
              <a:round/>
            </a:ln>
          </p:spPr>
          <p:txBody>
            <a:bodyPr rtlCol="0" anchor="ctr"/>
            <a:lstStyle/>
            <a:p>
              <a:endParaRPr lang="zh-CN" altLang="en-US"/>
            </a:p>
          </p:txBody>
        </p:sp>
        <p:sp>
          <p:nvSpPr>
            <p:cNvPr id="79" name="任意多边形: 形状 78">
              <a:extLst>
                <a:ext uri="{FF2B5EF4-FFF2-40B4-BE49-F238E27FC236}">
                  <a16:creationId xmlns:a16="http://schemas.microsoft.com/office/drawing/2014/main" id="{1B35E2DA-DA28-3163-11AC-66678CE474B2}"/>
                </a:ext>
              </a:extLst>
            </p:cNvPr>
            <p:cNvSpPr/>
            <p:nvPr/>
          </p:nvSpPr>
          <p:spPr>
            <a:xfrm>
              <a:off x="9418904" y="3673191"/>
              <a:ext cx="176983" cy="147732"/>
            </a:xfrm>
            <a:custGeom>
              <a:avLst/>
              <a:gdLst>
                <a:gd name="connsiteX0" fmla="*/ 0 w 176983"/>
                <a:gd name="connsiteY0" fmla="*/ 147732 h 147732"/>
                <a:gd name="connsiteX1" fmla="*/ 117959 w 176983"/>
                <a:gd name="connsiteY1" fmla="*/ 92837 h 147732"/>
                <a:gd name="connsiteX2" fmla="*/ 164315 w 176983"/>
                <a:gd name="connsiteY2" fmla="*/ 496 h 147732"/>
                <a:gd name="connsiteX3" fmla="*/ 173597 w 176983"/>
                <a:gd name="connsiteY3" fmla="*/ 49292 h 147732"/>
              </a:gdLst>
              <a:ahLst/>
              <a:cxnLst>
                <a:cxn ang="0">
                  <a:pos x="connsiteX0" y="connsiteY0"/>
                </a:cxn>
                <a:cxn ang="0">
                  <a:pos x="connsiteX1" y="connsiteY1"/>
                </a:cxn>
                <a:cxn ang="0">
                  <a:pos x="connsiteX2" y="connsiteY2"/>
                </a:cxn>
                <a:cxn ang="0">
                  <a:pos x="connsiteX3" y="connsiteY3"/>
                </a:cxn>
              </a:cxnLst>
              <a:rect l="l" t="t" r="r" b="b"/>
              <a:pathLst>
                <a:path w="176983" h="147732">
                  <a:moveTo>
                    <a:pt x="0" y="147732"/>
                  </a:moveTo>
                  <a:cubicBezTo>
                    <a:pt x="57760" y="126517"/>
                    <a:pt x="112125" y="103869"/>
                    <a:pt x="117959" y="92837"/>
                  </a:cubicBezTo>
                  <a:cubicBezTo>
                    <a:pt x="130476" y="69341"/>
                    <a:pt x="142993" y="6754"/>
                    <a:pt x="164315" y="496"/>
                  </a:cubicBezTo>
                  <a:cubicBezTo>
                    <a:pt x="185637" y="-5763"/>
                    <a:pt x="173597" y="49292"/>
                    <a:pt x="173597" y="49292"/>
                  </a:cubicBezTo>
                </a:path>
              </a:pathLst>
            </a:custGeom>
            <a:noFill/>
            <a:ln w="10583" cap="rnd">
              <a:solidFill>
                <a:srgbClr val="1B3C87"/>
              </a:solidFill>
              <a:prstDash val="solid"/>
              <a:round/>
            </a:ln>
          </p:spPr>
          <p:txBody>
            <a:bodyPr rtlCol="0" anchor="ctr"/>
            <a:lstStyle/>
            <a:p>
              <a:endParaRPr lang="zh-CN" altLang="en-US"/>
            </a:p>
          </p:txBody>
        </p:sp>
        <p:sp>
          <p:nvSpPr>
            <p:cNvPr id="80" name="任意多边形: 形状 79">
              <a:extLst>
                <a:ext uri="{FF2B5EF4-FFF2-40B4-BE49-F238E27FC236}">
                  <a16:creationId xmlns:a16="http://schemas.microsoft.com/office/drawing/2014/main" id="{3FD821FE-8DA4-9A98-937B-ABECA8417EB2}"/>
                </a:ext>
              </a:extLst>
            </p:cNvPr>
            <p:cNvSpPr/>
            <p:nvPr/>
          </p:nvSpPr>
          <p:spPr>
            <a:xfrm>
              <a:off x="9081522" y="3782894"/>
              <a:ext cx="222923" cy="83536"/>
            </a:xfrm>
            <a:custGeom>
              <a:avLst/>
              <a:gdLst>
                <a:gd name="connsiteX0" fmla="*/ 0 w 222923"/>
                <a:gd name="connsiteY0" fmla="*/ 0 h 83536"/>
                <a:gd name="connsiteX1" fmla="*/ 193752 w 222923"/>
                <a:gd name="connsiteY1" fmla="*/ 83537 h 83536"/>
                <a:gd name="connsiteX2" fmla="*/ 222923 w 222923"/>
                <a:gd name="connsiteY2" fmla="*/ 76270 h 83536"/>
              </a:gdLst>
              <a:ahLst/>
              <a:cxnLst>
                <a:cxn ang="0">
                  <a:pos x="connsiteX0" y="connsiteY0"/>
                </a:cxn>
                <a:cxn ang="0">
                  <a:pos x="connsiteX1" y="connsiteY1"/>
                </a:cxn>
                <a:cxn ang="0">
                  <a:pos x="connsiteX2" y="connsiteY2"/>
                </a:cxn>
              </a:cxnLst>
              <a:rect l="l" t="t" r="r" b="b"/>
              <a:pathLst>
                <a:path w="222923" h="83536">
                  <a:moveTo>
                    <a:pt x="0" y="0"/>
                  </a:moveTo>
                  <a:cubicBezTo>
                    <a:pt x="42431" y="22489"/>
                    <a:pt x="177469" y="83537"/>
                    <a:pt x="193752" y="83537"/>
                  </a:cubicBezTo>
                  <a:cubicBezTo>
                    <a:pt x="203654" y="81892"/>
                    <a:pt x="213408" y="79463"/>
                    <a:pt x="222923" y="76270"/>
                  </a:cubicBezTo>
                </a:path>
              </a:pathLst>
            </a:custGeom>
            <a:noFill/>
            <a:ln w="10583" cap="rnd">
              <a:solidFill>
                <a:srgbClr val="1B3C87"/>
              </a:solidFill>
              <a:prstDash val="solid"/>
              <a:round/>
            </a:ln>
          </p:spPr>
          <p:txBody>
            <a:bodyPr rtlCol="0" anchor="ctr"/>
            <a:lstStyle/>
            <a:p>
              <a:endParaRPr lang="zh-CN" altLang="en-US"/>
            </a:p>
          </p:txBody>
        </p:sp>
        <p:sp>
          <p:nvSpPr>
            <p:cNvPr id="81" name="任意多边形: 形状 80">
              <a:extLst>
                <a:ext uri="{FF2B5EF4-FFF2-40B4-BE49-F238E27FC236}">
                  <a16:creationId xmlns:a16="http://schemas.microsoft.com/office/drawing/2014/main" id="{667B56A1-F526-1C63-F42A-C1B45FF706DE}"/>
                </a:ext>
              </a:extLst>
            </p:cNvPr>
            <p:cNvSpPr/>
            <p:nvPr/>
          </p:nvSpPr>
          <p:spPr>
            <a:xfrm>
              <a:off x="8362372" y="3651304"/>
              <a:ext cx="555609" cy="882563"/>
            </a:xfrm>
            <a:custGeom>
              <a:avLst/>
              <a:gdLst>
                <a:gd name="connsiteX0" fmla="*/ 326184 w 555609"/>
                <a:gd name="connsiteY0" fmla="*/ 0 h 882563"/>
                <a:gd name="connsiteX1" fmla="*/ 521739 w 555609"/>
                <a:gd name="connsiteY1" fmla="*/ 861196 h 882563"/>
                <a:gd name="connsiteX2" fmla="*/ 21580 w 555609"/>
                <a:gd name="connsiteY2" fmla="*/ 838601 h 882563"/>
                <a:gd name="connsiteX3" fmla="*/ 326184 w 555609"/>
                <a:gd name="connsiteY3" fmla="*/ 0 h 882563"/>
              </a:gdLst>
              <a:ahLst/>
              <a:cxnLst>
                <a:cxn ang="0">
                  <a:pos x="connsiteX0" y="connsiteY0"/>
                </a:cxn>
                <a:cxn ang="0">
                  <a:pos x="connsiteX1" y="connsiteY1"/>
                </a:cxn>
                <a:cxn ang="0">
                  <a:pos x="connsiteX2" y="connsiteY2"/>
                </a:cxn>
                <a:cxn ang="0">
                  <a:pos x="connsiteX3" y="connsiteY3"/>
                </a:cxn>
              </a:cxnLst>
              <a:rect l="l" t="t" r="r" b="b"/>
              <a:pathLst>
                <a:path w="555609" h="882563">
                  <a:moveTo>
                    <a:pt x="326184" y="0"/>
                  </a:moveTo>
                  <a:cubicBezTo>
                    <a:pt x="570641" y="0"/>
                    <a:pt x="589417" y="485149"/>
                    <a:pt x="521739" y="861196"/>
                  </a:cubicBezTo>
                  <a:cubicBezTo>
                    <a:pt x="455917" y="887716"/>
                    <a:pt x="83636" y="898801"/>
                    <a:pt x="21580" y="838601"/>
                  </a:cubicBezTo>
                  <a:cubicBezTo>
                    <a:pt x="-962" y="755914"/>
                    <a:pt x="-81210" y="53"/>
                    <a:pt x="326184" y="0"/>
                  </a:cubicBezTo>
                  <a:close/>
                </a:path>
              </a:pathLst>
            </a:custGeom>
            <a:solidFill>
              <a:schemeClr val="accent4"/>
            </a:solidFill>
            <a:ln w="5292"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E6EE42B1-599D-E498-9DF1-3D2FCC790149}"/>
                </a:ext>
              </a:extLst>
            </p:cNvPr>
            <p:cNvSpPr/>
            <p:nvPr/>
          </p:nvSpPr>
          <p:spPr>
            <a:xfrm>
              <a:off x="8362365" y="3630089"/>
              <a:ext cx="534422" cy="491725"/>
            </a:xfrm>
            <a:custGeom>
              <a:avLst/>
              <a:gdLst>
                <a:gd name="connsiteX0" fmla="*/ 0 w 534422"/>
                <a:gd name="connsiteY0" fmla="*/ 336798 h 491725"/>
                <a:gd name="connsiteX1" fmla="*/ 304975 w 534422"/>
                <a:gd name="connsiteY1" fmla="*/ 0 h 491725"/>
                <a:gd name="connsiteX2" fmla="*/ 534422 w 534422"/>
                <a:gd name="connsiteY2" fmla="*/ 491726 h 491725"/>
              </a:gdLst>
              <a:ahLst/>
              <a:cxnLst>
                <a:cxn ang="0">
                  <a:pos x="connsiteX0" y="connsiteY0"/>
                </a:cxn>
                <a:cxn ang="0">
                  <a:pos x="connsiteX1" y="connsiteY1"/>
                </a:cxn>
                <a:cxn ang="0">
                  <a:pos x="connsiteX2" y="connsiteY2"/>
                </a:cxn>
              </a:cxnLst>
              <a:rect l="l" t="t" r="r" b="b"/>
              <a:pathLst>
                <a:path w="534422" h="491725">
                  <a:moveTo>
                    <a:pt x="0" y="336798"/>
                  </a:moveTo>
                  <a:cubicBezTo>
                    <a:pt x="34581" y="157632"/>
                    <a:pt x="118967" y="0"/>
                    <a:pt x="304975" y="0"/>
                  </a:cubicBezTo>
                  <a:cubicBezTo>
                    <a:pt x="472366" y="0"/>
                    <a:pt x="533945" y="227538"/>
                    <a:pt x="534422" y="491726"/>
                  </a:cubicBezTo>
                </a:path>
              </a:pathLst>
            </a:custGeom>
            <a:noFill/>
            <a:ln w="10583" cap="rnd">
              <a:solidFill>
                <a:srgbClr val="1B3C87"/>
              </a:solidFill>
              <a:prstDash val="solid"/>
              <a:round/>
            </a:ln>
          </p:spPr>
          <p:txBody>
            <a:bodyPr rtlCol="0" anchor="ctr"/>
            <a:lstStyle/>
            <a:p>
              <a:endParaRPr lang="zh-CN" altLang="en-US"/>
            </a:p>
          </p:txBody>
        </p:sp>
        <p:sp>
          <p:nvSpPr>
            <p:cNvPr id="83" name="任意多边形: 形状 82">
              <a:extLst>
                <a:ext uri="{FF2B5EF4-FFF2-40B4-BE49-F238E27FC236}">
                  <a16:creationId xmlns:a16="http://schemas.microsoft.com/office/drawing/2014/main" id="{DC7ACCEF-4E96-46C0-A2BB-D703E5C6F9E2}"/>
                </a:ext>
              </a:extLst>
            </p:cNvPr>
            <p:cNvSpPr/>
            <p:nvPr/>
          </p:nvSpPr>
          <p:spPr>
            <a:xfrm>
              <a:off x="8341148" y="4199251"/>
              <a:ext cx="36067" cy="279569"/>
            </a:xfrm>
            <a:custGeom>
              <a:avLst/>
              <a:gdLst>
                <a:gd name="connsiteX0" fmla="*/ 36068 w 36067"/>
                <a:gd name="connsiteY0" fmla="*/ 279569 h 279569"/>
                <a:gd name="connsiteX1" fmla="*/ 21588 w 36067"/>
                <a:gd name="connsiteY1" fmla="*/ 269439 h 279569"/>
                <a:gd name="connsiteX2" fmla="*/ 54 w 36067"/>
                <a:gd name="connsiteY2" fmla="*/ 0 h 279569"/>
              </a:gdLst>
              <a:ahLst/>
              <a:cxnLst>
                <a:cxn ang="0">
                  <a:pos x="connsiteX0" y="connsiteY0"/>
                </a:cxn>
                <a:cxn ang="0">
                  <a:pos x="connsiteX1" y="connsiteY1"/>
                </a:cxn>
                <a:cxn ang="0">
                  <a:pos x="connsiteX2" y="connsiteY2"/>
                </a:cxn>
              </a:cxnLst>
              <a:rect l="l" t="t" r="r" b="b"/>
              <a:pathLst>
                <a:path w="36067" h="279569">
                  <a:moveTo>
                    <a:pt x="36068" y="279569"/>
                  </a:moveTo>
                  <a:cubicBezTo>
                    <a:pt x="30796" y="276875"/>
                    <a:pt x="25927" y="273464"/>
                    <a:pt x="21588" y="269439"/>
                  </a:cubicBezTo>
                  <a:cubicBezTo>
                    <a:pt x="13738" y="240745"/>
                    <a:pt x="-1007" y="131060"/>
                    <a:pt x="54" y="0"/>
                  </a:cubicBezTo>
                </a:path>
              </a:pathLst>
            </a:custGeom>
            <a:noFill/>
            <a:ln w="10583" cap="rnd">
              <a:solidFill>
                <a:srgbClr val="1B3C87"/>
              </a:solidFill>
              <a:prstDash val="solid"/>
              <a:round/>
            </a:ln>
          </p:spPr>
          <p:txBody>
            <a:bodyPr rtlCol="0" anchor="ctr"/>
            <a:lstStyle/>
            <a:p>
              <a:endParaRPr lang="zh-CN" altLang="en-US"/>
            </a:p>
          </p:txBody>
        </p:sp>
        <p:sp>
          <p:nvSpPr>
            <p:cNvPr id="84" name="任意多边形: 形状 83">
              <a:extLst>
                <a:ext uri="{FF2B5EF4-FFF2-40B4-BE49-F238E27FC236}">
                  <a16:creationId xmlns:a16="http://schemas.microsoft.com/office/drawing/2014/main" id="{62585F1F-DC35-3365-8444-0DC48ECF4E95}"/>
                </a:ext>
              </a:extLst>
            </p:cNvPr>
            <p:cNvSpPr/>
            <p:nvPr/>
          </p:nvSpPr>
          <p:spPr>
            <a:xfrm>
              <a:off x="8571816" y="4291910"/>
              <a:ext cx="317492" cy="220662"/>
            </a:xfrm>
            <a:custGeom>
              <a:avLst/>
              <a:gdLst>
                <a:gd name="connsiteX0" fmla="*/ 317492 w 317492"/>
                <a:gd name="connsiteY0" fmla="*/ 0 h 220662"/>
                <a:gd name="connsiteX1" fmla="*/ 290973 w 317492"/>
                <a:gd name="connsiteY1" fmla="*/ 199374 h 220662"/>
                <a:gd name="connsiteX2" fmla="*/ 0 w 317492"/>
                <a:gd name="connsiteY2" fmla="*/ 219529 h 220662"/>
              </a:gdLst>
              <a:ahLst/>
              <a:cxnLst>
                <a:cxn ang="0">
                  <a:pos x="connsiteX0" y="connsiteY0"/>
                </a:cxn>
                <a:cxn ang="0">
                  <a:pos x="connsiteX1" y="connsiteY1"/>
                </a:cxn>
                <a:cxn ang="0">
                  <a:pos x="connsiteX2" y="connsiteY2"/>
                </a:cxn>
              </a:cxnLst>
              <a:rect l="l" t="t" r="r" b="b"/>
              <a:pathLst>
                <a:path w="317492" h="220662">
                  <a:moveTo>
                    <a:pt x="317492" y="0"/>
                  </a:moveTo>
                  <a:cubicBezTo>
                    <a:pt x="311711" y="67678"/>
                    <a:pt x="302641" y="135091"/>
                    <a:pt x="290973" y="199374"/>
                  </a:cubicBezTo>
                  <a:cubicBezTo>
                    <a:pt x="253845" y="214119"/>
                    <a:pt x="120876" y="224143"/>
                    <a:pt x="0" y="219529"/>
                  </a:cubicBezTo>
                </a:path>
              </a:pathLst>
            </a:custGeom>
            <a:noFill/>
            <a:ln w="10583" cap="rnd">
              <a:solidFill>
                <a:srgbClr val="1B3C87"/>
              </a:solidFill>
              <a:prstDash val="solid"/>
              <a:round/>
            </a:ln>
          </p:spPr>
          <p:txBody>
            <a:bodyPr rtlCol="0" anchor="ctr"/>
            <a:lstStyle/>
            <a:p>
              <a:endParaRPr lang="zh-CN" altLang="en-US"/>
            </a:p>
          </p:txBody>
        </p:sp>
        <p:sp>
          <p:nvSpPr>
            <p:cNvPr id="85" name="任意多边形: 形状 84">
              <a:extLst>
                <a:ext uri="{FF2B5EF4-FFF2-40B4-BE49-F238E27FC236}">
                  <a16:creationId xmlns:a16="http://schemas.microsoft.com/office/drawing/2014/main" id="{BAB01DB7-57DA-99B7-13AE-0064B18B52DF}"/>
                </a:ext>
              </a:extLst>
            </p:cNvPr>
            <p:cNvSpPr/>
            <p:nvPr/>
          </p:nvSpPr>
          <p:spPr>
            <a:xfrm>
              <a:off x="8725813" y="3708663"/>
              <a:ext cx="376956" cy="318688"/>
            </a:xfrm>
            <a:custGeom>
              <a:avLst/>
              <a:gdLst>
                <a:gd name="connsiteX0" fmla="*/ 3795 w 376956"/>
                <a:gd name="connsiteY0" fmla="*/ 47871 h 318688"/>
                <a:gd name="connsiteX1" fmla="*/ 374538 w 376956"/>
                <a:gd name="connsiteY1" fmla="*/ 61131 h 318688"/>
                <a:gd name="connsiteX2" fmla="*/ 282409 w 376956"/>
                <a:gd name="connsiteY2" fmla="*/ 318689 h 318688"/>
                <a:gd name="connsiteX3" fmla="*/ 3795 w 376956"/>
                <a:gd name="connsiteY3" fmla="*/ 47871 h 318688"/>
              </a:gdLst>
              <a:ahLst/>
              <a:cxnLst>
                <a:cxn ang="0">
                  <a:pos x="connsiteX0" y="connsiteY0"/>
                </a:cxn>
                <a:cxn ang="0">
                  <a:pos x="connsiteX1" y="connsiteY1"/>
                </a:cxn>
                <a:cxn ang="0">
                  <a:pos x="connsiteX2" y="connsiteY2"/>
                </a:cxn>
                <a:cxn ang="0">
                  <a:pos x="connsiteX3" y="connsiteY3"/>
                </a:cxn>
              </a:cxnLst>
              <a:rect l="l" t="t" r="r" b="b"/>
              <a:pathLst>
                <a:path w="376956" h="318688">
                  <a:moveTo>
                    <a:pt x="3795" y="47871"/>
                  </a:moveTo>
                  <a:cubicBezTo>
                    <a:pt x="26654" y="-34764"/>
                    <a:pt x="363241" y="2841"/>
                    <a:pt x="374538" y="61131"/>
                  </a:cubicBezTo>
                  <a:cubicBezTo>
                    <a:pt x="389601" y="141963"/>
                    <a:pt x="331311" y="290525"/>
                    <a:pt x="282409" y="318689"/>
                  </a:cubicBezTo>
                  <a:cubicBezTo>
                    <a:pt x="237273" y="316833"/>
                    <a:pt x="-35136" y="188531"/>
                    <a:pt x="3795" y="47871"/>
                  </a:cubicBezTo>
                  <a:close/>
                </a:path>
              </a:pathLst>
            </a:custGeom>
            <a:solidFill>
              <a:schemeClr val="accent4"/>
            </a:solidFill>
            <a:ln w="5292"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3A3C471-7FE5-7EC7-7BEB-2C2F3D5BAAF6}"/>
                </a:ext>
              </a:extLst>
            </p:cNvPr>
            <p:cNvSpPr/>
            <p:nvPr/>
          </p:nvSpPr>
          <p:spPr>
            <a:xfrm>
              <a:off x="8840672" y="3727097"/>
              <a:ext cx="241094" cy="279038"/>
            </a:xfrm>
            <a:custGeom>
              <a:avLst/>
              <a:gdLst>
                <a:gd name="connsiteX0" fmla="*/ 219158 w 241094"/>
                <a:gd name="connsiteY0" fmla="*/ 0 h 279038"/>
                <a:gd name="connsiteX1" fmla="*/ 238676 w 241094"/>
                <a:gd name="connsiteY1" fmla="*/ 21481 h 279038"/>
                <a:gd name="connsiteX2" fmla="*/ 146547 w 241094"/>
                <a:gd name="connsiteY2" fmla="*/ 279039 h 279038"/>
                <a:gd name="connsiteX3" fmla="*/ 0 w 241094"/>
                <a:gd name="connsiteY3" fmla="*/ 216347 h 279038"/>
              </a:gdLst>
              <a:ahLst/>
              <a:cxnLst>
                <a:cxn ang="0">
                  <a:pos x="connsiteX0" y="connsiteY0"/>
                </a:cxn>
                <a:cxn ang="0">
                  <a:pos x="connsiteX1" y="connsiteY1"/>
                </a:cxn>
                <a:cxn ang="0">
                  <a:pos x="connsiteX2" y="connsiteY2"/>
                </a:cxn>
                <a:cxn ang="0">
                  <a:pos x="connsiteX3" y="connsiteY3"/>
                </a:cxn>
              </a:cxnLst>
              <a:rect l="l" t="t" r="r" b="b"/>
              <a:pathLst>
                <a:path w="241094" h="279038">
                  <a:moveTo>
                    <a:pt x="219158" y="0"/>
                  </a:moveTo>
                  <a:cubicBezTo>
                    <a:pt x="230243" y="6630"/>
                    <a:pt x="237191" y="13896"/>
                    <a:pt x="238676" y="21481"/>
                  </a:cubicBezTo>
                  <a:cubicBezTo>
                    <a:pt x="253739" y="102313"/>
                    <a:pt x="195449" y="250875"/>
                    <a:pt x="146547" y="279039"/>
                  </a:cubicBezTo>
                  <a:cubicBezTo>
                    <a:pt x="132120" y="278455"/>
                    <a:pt x="43174" y="238994"/>
                    <a:pt x="0" y="216347"/>
                  </a:cubicBezTo>
                </a:path>
              </a:pathLst>
            </a:custGeom>
            <a:noFill/>
            <a:ln w="10583" cap="rnd">
              <a:solidFill>
                <a:srgbClr val="1B3C87"/>
              </a:solidFill>
              <a:prstDash val="solid"/>
              <a:round/>
            </a:ln>
          </p:spPr>
          <p:txBody>
            <a:bodyPr rtlCol="0" anchor="ctr"/>
            <a:lstStyle/>
            <a:p>
              <a:endParaRPr lang="zh-CN" altLang="en-US"/>
            </a:p>
          </p:txBody>
        </p:sp>
        <p:sp>
          <p:nvSpPr>
            <p:cNvPr id="87" name="任意多边形: 形状 86">
              <a:extLst>
                <a:ext uri="{FF2B5EF4-FFF2-40B4-BE49-F238E27FC236}">
                  <a16:creationId xmlns:a16="http://schemas.microsoft.com/office/drawing/2014/main" id="{AEADF203-5D79-87B6-8460-5C681CA531F4}"/>
                </a:ext>
              </a:extLst>
            </p:cNvPr>
            <p:cNvSpPr/>
            <p:nvPr/>
          </p:nvSpPr>
          <p:spPr>
            <a:xfrm>
              <a:off x="8704621" y="3687420"/>
              <a:ext cx="260692" cy="82373"/>
            </a:xfrm>
            <a:custGeom>
              <a:avLst/>
              <a:gdLst>
                <a:gd name="connsiteX0" fmla="*/ 218 w 260692"/>
                <a:gd name="connsiteY0" fmla="*/ 82374 h 82373"/>
                <a:gd name="connsiteX1" fmla="*/ 3771 w 260692"/>
                <a:gd name="connsiteY1" fmla="*/ 47899 h 82373"/>
                <a:gd name="connsiteX2" fmla="*/ 260693 w 260692"/>
                <a:gd name="connsiteY2" fmla="*/ 9976 h 82373"/>
              </a:gdLst>
              <a:ahLst/>
              <a:cxnLst>
                <a:cxn ang="0">
                  <a:pos x="connsiteX0" y="connsiteY0"/>
                </a:cxn>
                <a:cxn ang="0">
                  <a:pos x="connsiteX1" y="connsiteY1"/>
                </a:cxn>
                <a:cxn ang="0">
                  <a:pos x="connsiteX2" y="connsiteY2"/>
                </a:cxn>
              </a:cxnLst>
              <a:rect l="l" t="t" r="r" b="b"/>
              <a:pathLst>
                <a:path w="260692" h="82373">
                  <a:moveTo>
                    <a:pt x="218" y="82374"/>
                  </a:moveTo>
                  <a:cubicBezTo>
                    <a:pt x="-535" y="70764"/>
                    <a:pt x="669" y="59111"/>
                    <a:pt x="3771" y="47899"/>
                  </a:cubicBezTo>
                  <a:cubicBezTo>
                    <a:pt x="18198" y="-4186"/>
                    <a:pt x="157054" y="-8535"/>
                    <a:pt x="260693" y="9976"/>
                  </a:cubicBezTo>
                </a:path>
              </a:pathLst>
            </a:custGeom>
            <a:noFill/>
            <a:ln w="10583" cap="rnd">
              <a:solidFill>
                <a:srgbClr val="1B3C87"/>
              </a:solidFill>
              <a:prstDash val="solid"/>
              <a:round/>
            </a:ln>
          </p:spPr>
          <p:txBody>
            <a:bodyPr rtlCol="0" anchor="ctr"/>
            <a:lstStyle/>
            <a:p>
              <a:endParaRPr lang="zh-CN" altLang="en-US"/>
            </a:p>
          </p:txBody>
        </p:sp>
        <p:sp>
          <p:nvSpPr>
            <p:cNvPr id="88" name="任意多边形: 形状 87">
              <a:extLst>
                <a:ext uri="{FF2B5EF4-FFF2-40B4-BE49-F238E27FC236}">
                  <a16:creationId xmlns:a16="http://schemas.microsoft.com/office/drawing/2014/main" id="{4E4556CB-7869-C810-1753-F8A97656201A}"/>
                </a:ext>
              </a:extLst>
            </p:cNvPr>
            <p:cNvSpPr/>
            <p:nvPr/>
          </p:nvSpPr>
          <p:spPr>
            <a:xfrm>
              <a:off x="8569748" y="3511970"/>
              <a:ext cx="136840" cy="211363"/>
            </a:xfrm>
            <a:custGeom>
              <a:avLst/>
              <a:gdLst>
                <a:gd name="connsiteX0" fmla="*/ 136841 w 136840"/>
                <a:gd name="connsiteY0" fmla="*/ 194123 h 211363"/>
                <a:gd name="connsiteX1" fmla="*/ 0 w 136840"/>
                <a:gd name="connsiteY1" fmla="*/ 194123 h 211363"/>
                <a:gd name="connsiteX2" fmla="*/ 0 w 136840"/>
                <a:gd name="connsiteY2" fmla="*/ 0 h 211363"/>
                <a:gd name="connsiteX3" fmla="*/ 136841 w 136840"/>
                <a:gd name="connsiteY3" fmla="*/ 0 h 211363"/>
              </a:gdLst>
              <a:ahLst/>
              <a:cxnLst>
                <a:cxn ang="0">
                  <a:pos x="connsiteX0" y="connsiteY0"/>
                </a:cxn>
                <a:cxn ang="0">
                  <a:pos x="connsiteX1" y="connsiteY1"/>
                </a:cxn>
                <a:cxn ang="0">
                  <a:pos x="connsiteX2" y="connsiteY2"/>
                </a:cxn>
                <a:cxn ang="0">
                  <a:pos x="connsiteX3" y="connsiteY3"/>
                </a:cxn>
              </a:cxnLst>
              <a:rect l="l" t="t" r="r" b="b"/>
              <a:pathLst>
                <a:path w="136840" h="211363">
                  <a:moveTo>
                    <a:pt x="136841" y="194123"/>
                  </a:moveTo>
                  <a:cubicBezTo>
                    <a:pt x="136841" y="215710"/>
                    <a:pt x="0" y="218468"/>
                    <a:pt x="0" y="194123"/>
                  </a:cubicBezTo>
                  <a:lnTo>
                    <a:pt x="0" y="0"/>
                  </a:lnTo>
                  <a:lnTo>
                    <a:pt x="136841" y="0"/>
                  </a:lnTo>
                  <a:close/>
                </a:path>
              </a:pathLst>
            </a:custGeom>
            <a:solidFill>
              <a:srgbClr val="FFFFFF"/>
            </a:solidFill>
            <a:ln w="5292"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2002AD12-81F6-4AF5-F9E8-1940BA4A7EC6}"/>
                </a:ext>
              </a:extLst>
            </p:cNvPr>
            <p:cNvSpPr/>
            <p:nvPr/>
          </p:nvSpPr>
          <p:spPr>
            <a:xfrm>
              <a:off x="8685373" y="3622451"/>
              <a:ext cx="5303" cy="62426"/>
            </a:xfrm>
            <a:custGeom>
              <a:avLst/>
              <a:gdLst>
                <a:gd name="connsiteX0" fmla="*/ 0 w 5303"/>
                <a:gd name="connsiteY0" fmla="*/ 0 h 62426"/>
                <a:gd name="connsiteX1" fmla="*/ 0 w 5303"/>
                <a:gd name="connsiteY1" fmla="*/ 62427 h 62426"/>
              </a:gdLst>
              <a:ahLst/>
              <a:cxnLst>
                <a:cxn ang="0">
                  <a:pos x="connsiteX0" y="connsiteY0"/>
                </a:cxn>
                <a:cxn ang="0">
                  <a:pos x="connsiteX1" y="connsiteY1"/>
                </a:cxn>
              </a:cxnLst>
              <a:rect l="l" t="t" r="r" b="b"/>
              <a:pathLst>
                <a:path w="5303" h="62426">
                  <a:moveTo>
                    <a:pt x="0" y="0"/>
                  </a:moveTo>
                  <a:lnTo>
                    <a:pt x="0" y="62427"/>
                  </a:lnTo>
                </a:path>
              </a:pathLst>
            </a:custGeom>
            <a:noFill/>
            <a:ln w="10583" cap="rnd">
              <a:solidFill>
                <a:srgbClr val="1B3C87"/>
              </a:solidFill>
              <a:prstDash val="solid"/>
              <a:round/>
            </a:ln>
          </p:spPr>
          <p:txBody>
            <a:bodyPr rtlCol="0" anchor="ctr"/>
            <a:lstStyle/>
            <a:p>
              <a:endParaRPr lang="zh-CN" altLang="en-US"/>
            </a:p>
          </p:txBody>
        </p:sp>
        <p:sp>
          <p:nvSpPr>
            <p:cNvPr id="90" name="任意多边形: 形状 89">
              <a:extLst>
                <a:ext uri="{FF2B5EF4-FFF2-40B4-BE49-F238E27FC236}">
                  <a16:creationId xmlns:a16="http://schemas.microsoft.com/office/drawing/2014/main" id="{1C6460F0-89B8-5420-29BA-13A21495EBD2}"/>
                </a:ext>
              </a:extLst>
            </p:cNvPr>
            <p:cNvSpPr/>
            <p:nvPr/>
          </p:nvSpPr>
          <p:spPr>
            <a:xfrm>
              <a:off x="8548532" y="3490755"/>
              <a:ext cx="136840" cy="211373"/>
            </a:xfrm>
            <a:custGeom>
              <a:avLst/>
              <a:gdLst>
                <a:gd name="connsiteX0" fmla="*/ 80566 w 136840"/>
                <a:gd name="connsiteY0" fmla="*/ 210990 h 211373"/>
                <a:gd name="connsiteX1" fmla="*/ 0 w 136840"/>
                <a:gd name="connsiteY1" fmla="*/ 194123 h 211373"/>
                <a:gd name="connsiteX2" fmla="*/ 0 w 136840"/>
                <a:gd name="connsiteY2" fmla="*/ 0 h 211373"/>
                <a:gd name="connsiteX3" fmla="*/ 136841 w 136840"/>
                <a:gd name="connsiteY3" fmla="*/ 0 h 211373"/>
                <a:gd name="connsiteX4" fmla="*/ 136841 w 136840"/>
                <a:gd name="connsiteY4" fmla="*/ 87143 h 211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40" h="211373">
                  <a:moveTo>
                    <a:pt x="80566" y="210990"/>
                  </a:moveTo>
                  <a:cubicBezTo>
                    <a:pt x="42856" y="212899"/>
                    <a:pt x="0" y="207754"/>
                    <a:pt x="0" y="194123"/>
                  </a:cubicBezTo>
                  <a:lnTo>
                    <a:pt x="0" y="0"/>
                  </a:lnTo>
                  <a:lnTo>
                    <a:pt x="136841" y="0"/>
                  </a:lnTo>
                  <a:lnTo>
                    <a:pt x="136841" y="87143"/>
                  </a:lnTo>
                </a:path>
              </a:pathLst>
            </a:custGeom>
            <a:noFill/>
            <a:ln w="10583" cap="rnd">
              <a:solidFill>
                <a:srgbClr val="1B3C87"/>
              </a:solidFill>
              <a:prstDash val="solid"/>
              <a:round/>
            </a:ln>
          </p:spPr>
          <p:txBody>
            <a:bodyPr rtlCol="0" anchor="ctr"/>
            <a:lstStyle/>
            <a:p>
              <a:endParaRPr lang="zh-CN" altLang="en-US"/>
            </a:p>
          </p:txBody>
        </p:sp>
        <p:sp>
          <p:nvSpPr>
            <p:cNvPr id="91" name="任意多边形: 形状 90">
              <a:extLst>
                <a:ext uri="{FF2B5EF4-FFF2-40B4-BE49-F238E27FC236}">
                  <a16:creationId xmlns:a16="http://schemas.microsoft.com/office/drawing/2014/main" id="{B1F2C2D3-117C-36DF-7BA6-F7AF849A87F3}"/>
                </a:ext>
              </a:extLst>
            </p:cNvPr>
            <p:cNvSpPr/>
            <p:nvPr/>
          </p:nvSpPr>
          <p:spPr>
            <a:xfrm>
              <a:off x="8529969" y="3186310"/>
              <a:ext cx="279834" cy="367985"/>
            </a:xfrm>
            <a:custGeom>
              <a:avLst/>
              <a:gdLst>
                <a:gd name="connsiteX0" fmla="*/ 279834 w 279834"/>
                <a:gd name="connsiteY0" fmla="*/ 183993 h 367985"/>
                <a:gd name="connsiteX1" fmla="*/ 139917 w 279834"/>
                <a:gd name="connsiteY1" fmla="*/ 367985 h 367985"/>
                <a:gd name="connsiteX2" fmla="*/ 0 w 279834"/>
                <a:gd name="connsiteY2" fmla="*/ 183993 h 367985"/>
                <a:gd name="connsiteX3" fmla="*/ 139917 w 279834"/>
                <a:gd name="connsiteY3" fmla="*/ 0 h 367985"/>
                <a:gd name="connsiteX4" fmla="*/ 279834 w 279834"/>
                <a:gd name="connsiteY4" fmla="*/ 183993 h 36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34" h="367985">
                  <a:moveTo>
                    <a:pt x="279834" y="183993"/>
                  </a:moveTo>
                  <a:cubicBezTo>
                    <a:pt x="279834" y="285609"/>
                    <a:pt x="217191" y="367985"/>
                    <a:pt x="139917" y="367985"/>
                  </a:cubicBezTo>
                  <a:cubicBezTo>
                    <a:pt x="62643" y="367985"/>
                    <a:pt x="0" y="285609"/>
                    <a:pt x="0" y="183993"/>
                  </a:cubicBezTo>
                  <a:cubicBezTo>
                    <a:pt x="0" y="82376"/>
                    <a:pt x="62643" y="0"/>
                    <a:pt x="139917" y="0"/>
                  </a:cubicBezTo>
                  <a:cubicBezTo>
                    <a:pt x="217191" y="0"/>
                    <a:pt x="279834" y="82376"/>
                    <a:pt x="279834" y="183993"/>
                  </a:cubicBezTo>
                  <a:close/>
                </a:path>
              </a:pathLst>
            </a:custGeom>
            <a:solidFill>
              <a:srgbClr val="FFFFFF"/>
            </a:solidFill>
            <a:ln w="5292"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FE0C88F9-0686-10E1-3314-48854F71CF8D}"/>
                </a:ext>
              </a:extLst>
            </p:cNvPr>
            <p:cNvSpPr/>
            <p:nvPr/>
          </p:nvSpPr>
          <p:spPr>
            <a:xfrm>
              <a:off x="8514004" y="3165095"/>
              <a:ext cx="279894" cy="367985"/>
            </a:xfrm>
            <a:custGeom>
              <a:avLst/>
              <a:gdLst>
                <a:gd name="connsiteX0" fmla="*/ 230985 w 279894"/>
                <a:gd name="connsiteY0" fmla="*/ 323751 h 367985"/>
                <a:gd name="connsiteX1" fmla="*/ 139970 w 279894"/>
                <a:gd name="connsiteY1" fmla="*/ 367985 h 367985"/>
                <a:gd name="connsiteX2" fmla="*/ 0 w 279894"/>
                <a:gd name="connsiteY2" fmla="*/ 183993 h 367985"/>
                <a:gd name="connsiteX3" fmla="*/ 139970 w 279894"/>
                <a:gd name="connsiteY3" fmla="*/ 0 h 367985"/>
                <a:gd name="connsiteX4" fmla="*/ 279887 w 279894"/>
                <a:gd name="connsiteY4" fmla="*/ 183993 h 367985"/>
                <a:gd name="connsiteX5" fmla="*/ 259414 w 279894"/>
                <a:gd name="connsiteY5" fmla="*/ 280206 h 36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94" h="367985">
                  <a:moveTo>
                    <a:pt x="230985" y="323751"/>
                  </a:moveTo>
                  <a:cubicBezTo>
                    <a:pt x="206534" y="351331"/>
                    <a:pt x="174711" y="367985"/>
                    <a:pt x="139970" y="367985"/>
                  </a:cubicBezTo>
                  <a:cubicBezTo>
                    <a:pt x="62692" y="367985"/>
                    <a:pt x="0" y="285616"/>
                    <a:pt x="0" y="183993"/>
                  </a:cubicBezTo>
                  <a:cubicBezTo>
                    <a:pt x="0" y="82370"/>
                    <a:pt x="62692" y="0"/>
                    <a:pt x="139970" y="0"/>
                  </a:cubicBezTo>
                  <a:cubicBezTo>
                    <a:pt x="217248" y="0"/>
                    <a:pt x="279887" y="82370"/>
                    <a:pt x="279887" y="183993"/>
                  </a:cubicBezTo>
                  <a:cubicBezTo>
                    <a:pt x="280158" y="217174"/>
                    <a:pt x="273167" y="250010"/>
                    <a:pt x="259414" y="280206"/>
                  </a:cubicBezTo>
                </a:path>
              </a:pathLst>
            </a:custGeom>
            <a:noFill/>
            <a:ln w="10583" cap="rnd">
              <a:solidFill>
                <a:srgbClr val="1B3C87"/>
              </a:solidFill>
              <a:prstDash val="solid"/>
              <a:round/>
            </a:ln>
          </p:spPr>
          <p:txBody>
            <a:bodyPr rtlCol="0" anchor="ctr"/>
            <a:lstStyle/>
            <a:p>
              <a:endParaRPr lang="zh-CN" altLang="en-US"/>
            </a:p>
          </p:txBody>
        </p:sp>
        <p:sp>
          <p:nvSpPr>
            <p:cNvPr id="93" name="任意多边形: 形状 92">
              <a:extLst>
                <a:ext uri="{FF2B5EF4-FFF2-40B4-BE49-F238E27FC236}">
                  <a16:creationId xmlns:a16="http://schemas.microsoft.com/office/drawing/2014/main" id="{C11ED80E-A0B6-4FDE-B7A1-1FBC4DD537ED}"/>
                </a:ext>
              </a:extLst>
            </p:cNvPr>
            <p:cNvSpPr/>
            <p:nvPr/>
          </p:nvSpPr>
          <p:spPr>
            <a:xfrm>
              <a:off x="8505730" y="3069359"/>
              <a:ext cx="368993" cy="495703"/>
            </a:xfrm>
            <a:custGeom>
              <a:avLst/>
              <a:gdLst>
                <a:gd name="connsiteX0" fmla="*/ 0 w 368993"/>
                <a:gd name="connsiteY0" fmla="*/ 320993 h 495703"/>
                <a:gd name="connsiteX1" fmla="*/ 97645 w 368993"/>
                <a:gd name="connsiteY1" fmla="*/ 34157 h 495703"/>
                <a:gd name="connsiteX2" fmla="*/ 119656 w 368993"/>
                <a:gd name="connsiteY2" fmla="*/ 103691 h 495703"/>
                <a:gd name="connsiteX3" fmla="*/ 230508 w 368993"/>
                <a:gd name="connsiteY3" fmla="*/ 0 h 495703"/>
                <a:gd name="connsiteX4" fmla="*/ 236501 w 368993"/>
                <a:gd name="connsiteY4" fmla="*/ 85711 h 495703"/>
                <a:gd name="connsiteX5" fmla="*/ 333033 w 368993"/>
                <a:gd name="connsiteY5" fmla="*/ 39567 h 495703"/>
                <a:gd name="connsiteX6" fmla="*/ 368993 w 368993"/>
                <a:gd name="connsiteY6" fmla="*/ 114511 h 495703"/>
                <a:gd name="connsiteX7" fmla="*/ 215551 w 368993"/>
                <a:gd name="connsiteY7" fmla="*/ 298504 h 495703"/>
                <a:gd name="connsiteX8" fmla="*/ 152594 w 368993"/>
                <a:gd name="connsiteY8" fmla="*/ 495704 h 495703"/>
                <a:gd name="connsiteX9" fmla="*/ 0 w 368993"/>
                <a:gd name="connsiteY9" fmla="*/ 320993 h 4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993" h="495703">
                  <a:moveTo>
                    <a:pt x="0" y="320993"/>
                  </a:moveTo>
                  <a:cubicBezTo>
                    <a:pt x="0" y="174446"/>
                    <a:pt x="48637" y="34157"/>
                    <a:pt x="97645" y="34157"/>
                  </a:cubicBezTo>
                  <a:cubicBezTo>
                    <a:pt x="146653" y="34157"/>
                    <a:pt x="119656" y="103691"/>
                    <a:pt x="119656" y="103691"/>
                  </a:cubicBezTo>
                  <a:cubicBezTo>
                    <a:pt x="140023" y="62957"/>
                    <a:pt x="202981" y="0"/>
                    <a:pt x="230508" y="0"/>
                  </a:cubicBezTo>
                  <a:cubicBezTo>
                    <a:pt x="258035" y="0"/>
                    <a:pt x="264718" y="42431"/>
                    <a:pt x="236501" y="85711"/>
                  </a:cubicBezTo>
                  <a:cubicBezTo>
                    <a:pt x="261271" y="58115"/>
                    <a:pt x="296001" y="41514"/>
                    <a:pt x="333033" y="39567"/>
                  </a:cubicBezTo>
                  <a:cubicBezTo>
                    <a:pt x="364856" y="39567"/>
                    <a:pt x="368993" y="77331"/>
                    <a:pt x="368993" y="114511"/>
                  </a:cubicBezTo>
                  <a:cubicBezTo>
                    <a:pt x="368993" y="180227"/>
                    <a:pt x="231091" y="281107"/>
                    <a:pt x="215551" y="298504"/>
                  </a:cubicBezTo>
                  <a:cubicBezTo>
                    <a:pt x="214331" y="320091"/>
                    <a:pt x="196351" y="495704"/>
                    <a:pt x="152594" y="495704"/>
                  </a:cubicBezTo>
                  <a:cubicBezTo>
                    <a:pt x="108836" y="495704"/>
                    <a:pt x="0" y="484937"/>
                    <a:pt x="0" y="320993"/>
                  </a:cubicBezTo>
                  <a:close/>
                </a:path>
              </a:pathLst>
            </a:custGeom>
            <a:solidFill>
              <a:schemeClr val="accent2"/>
            </a:solidFill>
            <a:ln w="5292"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A40AD1E9-744F-DDF5-CBE7-08830E254487}"/>
                </a:ext>
              </a:extLst>
            </p:cNvPr>
            <p:cNvSpPr/>
            <p:nvPr/>
          </p:nvSpPr>
          <p:spPr>
            <a:xfrm>
              <a:off x="8543069" y="3493937"/>
              <a:ext cx="141349" cy="49909"/>
            </a:xfrm>
            <a:custGeom>
              <a:avLst/>
              <a:gdLst>
                <a:gd name="connsiteX0" fmla="*/ 141349 w 141349"/>
                <a:gd name="connsiteY0" fmla="*/ 0 h 49909"/>
                <a:gd name="connsiteX1" fmla="*/ 104646 w 141349"/>
                <a:gd name="connsiteY1" fmla="*/ 49910 h 49909"/>
                <a:gd name="connsiteX2" fmla="*/ 0 w 141349"/>
                <a:gd name="connsiteY2" fmla="*/ 14374 h 49909"/>
              </a:gdLst>
              <a:ahLst/>
              <a:cxnLst>
                <a:cxn ang="0">
                  <a:pos x="connsiteX0" y="connsiteY0"/>
                </a:cxn>
                <a:cxn ang="0">
                  <a:pos x="connsiteX1" y="connsiteY1"/>
                </a:cxn>
                <a:cxn ang="0">
                  <a:pos x="connsiteX2" y="connsiteY2"/>
                </a:cxn>
              </a:cxnLst>
              <a:rect l="l" t="t" r="r" b="b"/>
              <a:pathLst>
                <a:path w="141349" h="49909">
                  <a:moveTo>
                    <a:pt x="141349" y="0"/>
                  </a:moveTo>
                  <a:cubicBezTo>
                    <a:pt x="132014" y="28641"/>
                    <a:pt x="119868" y="49910"/>
                    <a:pt x="104646" y="49910"/>
                  </a:cubicBezTo>
                  <a:cubicBezTo>
                    <a:pt x="80036" y="49910"/>
                    <a:pt x="34847" y="46515"/>
                    <a:pt x="0" y="14374"/>
                  </a:cubicBezTo>
                </a:path>
              </a:pathLst>
            </a:custGeom>
            <a:noFill/>
            <a:ln w="10583" cap="rnd">
              <a:solidFill>
                <a:srgbClr val="1B3C87"/>
              </a:solidFill>
              <a:prstDash val="solid"/>
              <a:round/>
            </a:ln>
          </p:spPr>
          <p:txBody>
            <a:bodyPr rtlCol="0" anchor="ctr"/>
            <a:lstStyle/>
            <a:p>
              <a:endParaRPr lang="zh-CN" altLang="en-US"/>
            </a:p>
          </p:txBody>
        </p:sp>
        <p:sp>
          <p:nvSpPr>
            <p:cNvPr id="95" name="任意多边形: 形状 94">
              <a:extLst>
                <a:ext uri="{FF2B5EF4-FFF2-40B4-BE49-F238E27FC236}">
                  <a16:creationId xmlns:a16="http://schemas.microsoft.com/office/drawing/2014/main" id="{258AE110-2B3E-6D04-F0C1-D9BB957A4F1B}"/>
                </a:ext>
              </a:extLst>
            </p:cNvPr>
            <p:cNvSpPr/>
            <p:nvPr/>
          </p:nvSpPr>
          <p:spPr>
            <a:xfrm>
              <a:off x="8730403" y="3199252"/>
              <a:ext cx="122573" cy="129627"/>
            </a:xfrm>
            <a:custGeom>
              <a:avLst/>
              <a:gdLst>
                <a:gd name="connsiteX0" fmla="*/ 122573 w 122573"/>
                <a:gd name="connsiteY0" fmla="*/ 0 h 129627"/>
                <a:gd name="connsiteX1" fmla="*/ 0 w 122573"/>
                <a:gd name="connsiteY1" fmla="*/ 129628 h 129627"/>
              </a:gdLst>
              <a:ahLst/>
              <a:cxnLst>
                <a:cxn ang="0">
                  <a:pos x="connsiteX0" y="connsiteY0"/>
                </a:cxn>
                <a:cxn ang="0">
                  <a:pos x="connsiteX1" y="connsiteY1"/>
                </a:cxn>
              </a:cxnLst>
              <a:rect l="l" t="t" r="r" b="b"/>
              <a:pathLst>
                <a:path w="122573" h="129627">
                  <a:moveTo>
                    <a:pt x="122573" y="0"/>
                  </a:moveTo>
                  <a:cubicBezTo>
                    <a:pt x="97062" y="47735"/>
                    <a:pt x="33468" y="101146"/>
                    <a:pt x="0" y="129628"/>
                  </a:cubicBezTo>
                </a:path>
              </a:pathLst>
            </a:custGeom>
            <a:noFill/>
            <a:ln w="10583" cap="rnd">
              <a:solidFill>
                <a:srgbClr val="1B3C87"/>
              </a:solidFill>
              <a:prstDash val="solid"/>
              <a:round/>
            </a:ln>
          </p:spPr>
          <p:txBody>
            <a:bodyPr rtlCol="0" anchor="ctr"/>
            <a:lstStyle/>
            <a:p>
              <a:endParaRPr lang="zh-CN" altLang="en-US"/>
            </a:p>
          </p:txBody>
        </p:sp>
        <p:sp>
          <p:nvSpPr>
            <p:cNvPr id="96" name="任意多边形: 形状 95">
              <a:extLst>
                <a:ext uri="{FF2B5EF4-FFF2-40B4-BE49-F238E27FC236}">
                  <a16:creationId xmlns:a16="http://schemas.microsoft.com/office/drawing/2014/main" id="{91842E2E-FE23-D411-FA74-B3D60C7CF674}"/>
                </a:ext>
              </a:extLst>
            </p:cNvPr>
            <p:cNvSpPr/>
            <p:nvPr/>
          </p:nvSpPr>
          <p:spPr>
            <a:xfrm>
              <a:off x="8791876" y="3087711"/>
              <a:ext cx="71761" cy="56486"/>
            </a:xfrm>
            <a:custGeom>
              <a:avLst/>
              <a:gdLst>
                <a:gd name="connsiteX0" fmla="*/ 0 w 71761"/>
                <a:gd name="connsiteY0" fmla="*/ 6736 h 56486"/>
                <a:gd name="connsiteX1" fmla="*/ 36279 w 71761"/>
                <a:gd name="connsiteY1" fmla="*/ 0 h 56486"/>
                <a:gd name="connsiteX2" fmla="*/ 71762 w 71761"/>
                <a:gd name="connsiteY2" fmla="*/ 56487 h 56486"/>
              </a:gdLst>
              <a:ahLst/>
              <a:cxnLst>
                <a:cxn ang="0">
                  <a:pos x="connsiteX0" y="connsiteY0"/>
                </a:cxn>
                <a:cxn ang="0">
                  <a:pos x="connsiteX1" y="connsiteY1"/>
                </a:cxn>
                <a:cxn ang="0">
                  <a:pos x="connsiteX2" y="connsiteY2"/>
                </a:cxn>
              </a:cxnLst>
              <a:rect l="l" t="t" r="r" b="b"/>
              <a:pathLst>
                <a:path w="71761" h="56486">
                  <a:moveTo>
                    <a:pt x="0" y="6736"/>
                  </a:moveTo>
                  <a:cubicBezTo>
                    <a:pt x="11663" y="2588"/>
                    <a:pt x="23905" y="313"/>
                    <a:pt x="36279" y="0"/>
                  </a:cubicBezTo>
                  <a:cubicBezTo>
                    <a:pt x="62798" y="0"/>
                    <a:pt x="70065" y="26254"/>
                    <a:pt x="71762" y="56487"/>
                  </a:cubicBezTo>
                </a:path>
              </a:pathLst>
            </a:custGeom>
            <a:noFill/>
            <a:ln w="10583" cap="rnd">
              <a:solidFill>
                <a:srgbClr val="1B3C87"/>
              </a:solidFill>
              <a:prstDash val="solid"/>
              <a:round/>
            </a:ln>
          </p:spPr>
          <p:txBody>
            <a:bodyPr rtlCol="0" anchor="ctr"/>
            <a:lstStyle/>
            <a:p>
              <a:endParaRPr lang="zh-CN" altLang="en-US"/>
            </a:p>
          </p:txBody>
        </p:sp>
        <p:sp>
          <p:nvSpPr>
            <p:cNvPr id="97" name="任意多边形: 形状 96">
              <a:extLst>
                <a:ext uri="{FF2B5EF4-FFF2-40B4-BE49-F238E27FC236}">
                  <a16:creationId xmlns:a16="http://schemas.microsoft.com/office/drawing/2014/main" id="{1D6D2462-C3BD-A7B2-FB1E-7BA4028ACEB9}"/>
                </a:ext>
              </a:extLst>
            </p:cNvPr>
            <p:cNvSpPr/>
            <p:nvPr/>
          </p:nvSpPr>
          <p:spPr>
            <a:xfrm>
              <a:off x="8495334" y="3048037"/>
              <a:ext cx="254464" cy="303224"/>
            </a:xfrm>
            <a:custGeom>
              <a:avLst/>
              <a:gdLst>
                <a:gd name="connsiteX0" fmla="*/ 0 w 254464"/>
                <a:gd name="connsiteY0" fmla="*/ 303225 h 303224"/>
                <a:gd name="connsiteX1" fmla="*/ 97433 w 254464"/>
                <a:gd name="connsiteY1" fmla="*/ 34157 h 303224"/>
                <a:gd name="connsiteX2" fmla="*/ 119444 w 254464"/>
                <a:gd name="connsiteY2" fmla="*/ 103692 h 303224"/>
                <a:gd name="connsiteX3" fmla="*/ 230296 w 254464"/>
                <a:gd name="connsiteY3" fmla="*/ 0 h 303224"/>
                <a:gd name="connsiteX4" fmla="*/ 236289 w 254464"/>
                <a:gd name="connsiteY4" fmla="*/ 85711 h 3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4" h="303224">
                  <a:moveTo>
                    <a:pt x="0" y="303225"/>
                  </a:moveTo>
                  <a:cubicBezTo>
                    <a:pt x="3713" y="163307"/>
                    <a:pt x="50440" y="34157"/>
                    <a:pt x="97433" y="34157"/>
                  </a:cubicBezTo>
                  <a:cubicBezTo>
                    <a:pt x="146388" y="34157"/>
                    <a:pt x="119444" y="103692"/>
                    <a:pt x="119444" y="103692"/>
                  </a:cubicBezTo>
                  <a:cubicBezTo>
                    <a:pt x="139811" y="62958"/>
                    <a:pt x="202769" y="0"/>
                    <a:pt x="230296" y="0"/>
                  </a:cubicBezTo>
                  <a:cubicBezTo>
                    <a:pt x="257823" y="0"/>
                    <a:pt x="264506" y="42431"/>
                    <a:pt x="236289" y="85711"/>
                  </a:cubicBezTo>
                </a:path>
              </a:pathLst>
            </a:custGeom>
            <a:noFill/>
            <a:ln w="10583" cap="rnd">
              <a:solidFill>
                <a:srgbClr val="1B3C87"/>
              </a:solidFill>
              <a:prstDash val="solid"/>
              <a:round/>
            </a:ln>
          </p:spPr>
          <p:txBody>
            <a:bodyPr rtlCol="0" anchor="ctr"/>
            <a:lstStyle/>
            <a:p>
              <a:endParaRPr lang="zh-CN" altLang="en-US"/>
            </a:p>
          </p:txBody>
        </p:sp>
        <p:sp>
          <p:nvSpPr>
            <p:cNvPr id="98" name="任意多边形: 形状 97">
              <a:extLst>
                <a:ext uri="{FF2B5EF4-FFF2-40B4-BE49-F238E27FC236}">
                  <a16:creationId xmlns:a16="http://schemas.microsoft.com/office/drawing/2014/main" id="{84ACD107-481A-9E99-AC42-F7A83CE1B621}"/>
                </a:ext>
              </a:extLst>
            </p:cNvPr>
            <p:cNvSpPr/>
            <p:nvPr/>
          </p:nvSpPr>
          <p:spPr>
            <a:xfrm>
              <a:off x="8683145" y="3346064"/>
              <a:ext cx="88999" cy="88999"/>
            </a:xfrm>
            <a:custGeom>
              <a:avLst/>
              <a:gdLst>
                <a:gd name="connsiteX0" fmla="*/ 89000 w 88999"/>
                <a:gd name="connsiteY0" fmla="*/ 44500 h 88999"/>
                <a:gd name="connsiteX1" fmla="*/ 44500 w 88999"/>
                <a:gd name="connsiteY1" fmla="*/ 89000 h 88999"/>
                <a:gd name="connsiteX2" fmla="*/ 0 w 88999"/>
                <a:gd name="connsiteY2" fmla="*/ 44500 h 88999"/>
                <a:gd name="connsiteX3" fmla="*/ 44500 w 88999"/>
                <a:gd name="connsiteY3" fmla="*/ 0 h 88999"/>
                <a:gd name="connsiteX4" fmla="*/ 89000 w 88999"/>
                <a:gd name="connsiteY4" fmla="*/ 44500 h 8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99" h="88999">
                  <a:moveTo>
                    <a:pt x="89000" y="44500"/>
                  </a:moveTo>
                  <a:cubicBezTo>
                    <a:pt x="89000" y="69076"/>
                    <a:pt x="69076" y="89000"/>
                    <a:pt x="44500" y="89000"/>
                  </a:cubicBezTo>
                  <a:cubicBezTo>
                    <a:pt x="19923" y="89000"/>
                    <a:pt x="0" y="69077"/>
                    <a:pt x="0" y="44500"/>
                  </a:cubicBezTo>
                  <a:cubicBezTo>
                    <a:pt x="0" y="19923"/>
                    <a:pt x="19923" y="0"/>
                    <a:pt x="44500" y="0"/>
                  </a:cubicBezTo>
                  <a:cubicBezTo>
                    <a:pt x="69076" y="0"/>
                    <a:pt x="89000" y="19923"/>
                    <a:pt x="89000" y="44500"/>
                  </a:cubicBezTo>
                  <a:close/>
                </a:path>
              </a:pathLst>
            </a:custGeom>
            <a:solidFill>
              <a:srgbClr val="FFFFFF"/>
            </a:solidFill>
            <a:ln w="5292"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27E02A9F-9004-5392-B655-EB814E2DCE85}"/>
                </a:ext>
              </a:extLst>
            </p:cNvPr>
            <p:cNvSpPr/>
            <p:nvPr/>
          </p:nvSpPr>
          <p:spPr>
            <a:xfrm>
              <a:off x="8672584" y="3335291"/>
              <a:ext cx="65669" cy="49385"/>
            </a:xfrm>
            <a:custGeom>
              <a:avLst/>
              <a:gdLst>
                <a:gd name="connsiteX0" fmla="*/ 60 w 65669"/>
                <a:gd name="connsiteY0" fmla="*/ 49385 h 49385"/>
                <a:gd name="connsiteX1" fmla="*/ 60 w 65669"/>
                <a:gd name="connsiteY1" fmla="*/ 44665 h 49385"/>
                <a:gd name="connsiteX2" fmla="*/ 44289 w 65669"/>
                <a:gd name="connsiteY2" fmla="*/ 1 h 49385"/>
                <a:gd name="connsiteX3" fmla="*/ 65669 w 65669"/>
                <a:gd name="connsiteY3" fmla="*/ 5363 h 49385"/>
              </a:gdLst>
              <a:ahLst/>
              <a:cxnLst>
                <a:cxn ang="0">
                  <a:pos x="connsiteX0" y="connsiteY0"/>
                </a:cxn>
                <a:cxn ang="0">
                  <a:pos x="connsiteX1" y="connsiteY1"/>
                </a:cxn>
                <a:cxn ang="0">
                  <a:pos x="connsiteX2" y="connsiteY2"/>
                </a:cxn>
                <a:cxn ang="0">
                  <a:pos x="connsiteX3" y="connsiteY3"/>
                </a:cxn>
              </a:cxnLst>
              <a:rect l="l" t="t" r="r" b="b"/>
              <a:pathLst>
                <a:path w="65669" h="49385">
                  <a:moveTo>
                    <a:pt x="60" y="49385"/>
                  </a:moveTo>
                  <a:cubicBezTo>
                    <a:pt x="-20" y="47815"/>
                    <a:pt x="-20" y="46235"/>
                    <a:pt x="60" y="44665"/>
                  </a:cubicBezTo>
                  <a:cubicBezTo>
                    <a:pt x="-62" y="20118"/>
                    <a:pt x="19742" y="122"/>
                    <a:pt x="44289" y="1"/>
                  </a:cubicBezTo>
                  <a:cubicBezTo>
                    <a:pt x="51752" y="-37"/>
                    <a:pt x="59108" y="1809"/>
                    <a:pt x="65669" y="5363"/>
                  </a:cubicBezTo>
                </a:path>
              </a:pathLst>
            </a:custGeom>
            <a:noFill/>
            <a:ln w="10583" cap="rnd">
              <a:solidFill>
                <a:srgbClr val="1B3C87"/>
              </a:solidFill>
              <a:prstDash val="solid"/>
              <a:round/>
            </a:ln>
          </p:spPr>
          <p:txBody>
            <a:bodyPr rtlCol="0" anchor="ctr"/>
            <a:lstStyle/>
            <a:p>
              <a:endParaRPr lang="zh-CN" altLang="en-US"/>
            </a:p>
          </p:txBody>
        </p:sp>
        <p:sp>
          <p:nvSpPr>
            <p:cNvPr id="100" name="任意多边形: 形状 99">
              <a:extLst>
                <a:ext uri="{FF2B5EF4-FFF2-40B4-BE49-F238E27FC236}">
                  <a16:creationId xmlns:a16="http://schemas.microsoft.com/office/drawing/2014/main" id="{07A36705-24E2-38EC-63AE-9CD6D110AEA6}"/>
                </a:ext>
              </a:extLst>
            </p:cNvPr>
            <p:cNvSpPr/>
            <p:nvPr/>
          </p:nvSpPr>
          <p:spPr>
            <a:xfrm>
              <a:off x="8686328" y="3412204"/>
              <a:ext cx="43332" cy="12305"/>
            </a:xfrm>
            <a:custGeom>
              <a:avLst/>
              <a:gdLst>
                <a:gd name="connsiteX0" fmla="*/ 43333 w 43332"/>
                <a:gd name="connsiteY0" fmla="*/ 10449 h 12305"/>
                <a:gd name="connsiteX1" fmla="*/ 30710 w 43332"/>
                <a:gd name="connsiteY1" fmla="*/ 12305 h 12305"/>
                <a:gd name="connsiteX2" fmla="*/ 0 w 43332"/>
                <a:gd name="connsiteY2" fmla="*/ 0 h 12305"/>
              </a:gdLst>
              <a:ahLst/>
              <a:cxnLst>
                <a:cxn ang="0">
                  <a:pos x="connsiteX0" y="connsiteY0"/>
                </a:cxn>
                <a:cxn ang="0">
                  <a:pos x="connsiteX1" y="connsiteY1"/>
                </a:cxn>
                <a:cxn ang="0">
                  <a:pos x="connsiteX2" y="connsiteY2"/>
                </a:cxn>
              </a:cxnLst>
              <a:rect l="l" t="t" r="r" b="b"/>
              <a:pathLst>
                <a:path w="43332" h="12305">
                  <a:moveTo>
                    <a:pt x="43333" y="10449"/>
                  </a:moveTo>
                  <a:cubicBezTo>
                    <a:pt x="39238" y="11685"/>
                    <a:pt x="34985" y="12310"/>
                    <a:pt x="30710" y="12305"/>
                  </a:cubicBezTo>
                  <a:cubicBezTo>
                    <a:pt x="19269" y="12326"/>
                    <a:pt x="8263" y="7913"/>
                    <a:pt x="0" y="0"/>
                  </a:cubicBezTo>
                </a:path>
              </a:pathLst>
            </a:custGeom>
            <a:noFill/>
            <a:ln w="10583" cap="rnd">
              <a:solidFill>
                <a:srgbClr val="1B3C87"/>
              </a:solidFill>
              <a:prstDash val="solid"/>
              <a:round/>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75BC2EA-7241-2AFA-C632-64327FAA8BE8}"/>
                </a:ext>
              </a:extLst>
            </p:cNvPr>
            <p:cNvSpPr/>
            <p:nvPr/>
          </p:nvSpPr>
          <p:spPr>
            <a:xfrm>
              <a:off x="10991354" y="1615504"/>
              <a:ext cx="292987" cy="253686"/>
            </a:xfrm>
            <a:custGeom>
              <a:avLst/>
              <a:gdLst>
                <a:gd name="connsiteX0" fmla="*/ 292988 w 292987"/>
                <a:gd name="connsiteY0" fmla="*/ 0 h 253686"/>
                <a:gd name="connsiteX1" fmla="*/ 0 w 292987"/>
                <a:gd name="connsiteY1" fmla="*/ 0 h 253686"/>
                <a:gd name="connsiteX2" fmla="*/ 146494 w 292987"/>
                <a:gd name="connsiteY2" fmla="*/ 253686 h 253686"/>
                <a:gd name="connsiteX3" fmla="*/ 292988 w 292987"/>
                <a:gd name="connsiteY3" fmla="*/ 0 h 253686"/>
              </a:gdLst>
              <a:ahLst/>
              <a:cxnLst>
                <a:cxn ang="0">
                  <a:pos x="connsiteX0" y="connsiteY0"/>
                </a:cxn>
                <a:cxn ang="0">
                  <a:pos x="connsiteX1" y="connsiteY1"/>
                </a:cxn>
                <a:cxn ang="0">
                  <a:pos x="connsiteX2" y="connsiteY2"/>
                </a:cxn>
                <a:cxn ang="0">
                  <a:pos x="connsiteX3" y="connsiteY3"/>
                </a:cxn>
              </a:cxnLst>
              <a:rect l="l" t="t" r="r" b="b"/>
              <a:pathLst>
                <a:path w="292987" h="253686">
                  <a:moveTo>
                    <a:pt x="292988" y="0"/>
                  </a:moveTo>
                  <a:lnTo>
                    <a:pt x="0" y="0"/>
                  </a:lnTo>
                  <a:lnTo>
                    <a:pt x="146494" y="253686"/>
                  </a:lnTo>
                  <a:lnTo>
                    <a:pt x="292988" y="0"/>
                  </a:lnTo>
                  <a:close/>
                </a:path>
              </a:pathLst>
            </a:custGeom>
            <a:noFill/>
            <a:ln w="10583" cap="rnd">
              <a:solidFill>
                <a:schemeClr val="accent1">
                  <a:lumMod val="60000"/>
                  <a:lumOff val="40000"/>
                </a:schemeClr>
              </a:solidFill>
              <a:prstDash val="solid"/>
              <a:round/>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22A3DBA4-8D30-2BFF-4ED3-5E52BE55627B}"/>
                </a:ext>
              </a:extLst>
            </p:cNvPr>
            <p:cNvSpPr/>
            <p:nvPr/>
          </p:nvSpPr>
          <p:spPr>
            <a:xfrm rot="1967399">
              <a:off x="7854140" y="1940608"/>
              <a:ext cx="124747" cy="245995"/>
            </a:xfrm>
            <a:custGeom>
              <a:avLst/>
              <a:gdLst>
                <a:gd name="connsiteX0" fmla="*/ 0 w 124747"/>
                <a:gd name="connsiteY0" fmla="*/ 0 h 245995"/>
                <a:gd name="connsiteX1" fmla="*/ 124748 w 124747"/>
                <a:gd name="connsiteY1" fmla="*/ 0 h 245995"/>
                <a:gd name="connsiteX2" fmla="*/ 124748 w 124747"/>
                <a:gd name="connsiteY2" fmla="*/ 245995 h 245995"/>
                <a:gd name="connsiteX3" fmla="*/ 0 w 124747"/>
                <a:gd name="connsiteY3" fmla="*/ 245995 h 245995"/>
              </a:gdLst>
              <a:ahLst/>
              <a:cxnLst>
                <a:cxn ang="0">
                  <a:pos x="connsiteX0" y="connsiteY0"/>
                </a:cxn>
                <a:cxn ang="0">
                  <a:pos x="connsiteX1" y="connsiteY1"/>
                </a:cxn>
                <a:cxn ang="0">
                  <a:pos x="connsiteX2" y="connsiteY2"/>
                </a:cxn>
                <a:cxn ang="0">
                  <a:pos x="connsiteX3" y="connsiteY3"/>
                </a:cxn>
              </a:cxnLst>
              <a:rect l="l" t="t" r="r" b="b"/>
              <a:pathLst>
                <a:path w="124747" h="245995">
                  <a:moveTo>
                    <a:pt x="0" y="0"/>
                  </a:moveTo>
                  <a:lnTo>
                    <a:pt x="124748" y="0"/>
                  </a:lnTo>
                  <a:lnTo>
                    <a:pt x="124748" y="245995"/>
                  </a:lnTo>
                  <a:lnTo>
                    <a:pt x="0" y="245995"/>
                  </a:lnTo>
                  <a:close/>
                </a:path>
              </a:pathLst>
            </a:custGeom>
            <a:noFill/>
            <a:ln w="10583" cap="rnd">
              <a:solidFill>
                <a:schemeClr val="accent1">
                  <a:lumMod val="60000"/>
                  <a:lumOff val="40000"/>
                </a:schemeClr>
              </a:solidFill>
              <a:prstDash val="solid"/>
              <a:round/>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D826931D-B49F-036F-C76B-C381DE2F69A9}"/>
                </a:ext>
              </a:extLst>
            </p:cNvPr>
            <p:cNvSpPr/>
            <p:nvPr/>
          </p:nvSpPr>
          <p:spPr>
            <a:xfrm rot="1198800">
              <a:off x="9583684" y="4325515"/>
              <a:ext cx="719475" cy="1351648"/>
            </a:xfrm>
            <a:custGeom>
              <a:avLst/>
              <a:gdLst>
                <a:gd name="connsiteX0" fmla="*/ 0 w 719475"/>
                <a:gd name="connsiteY0" fmla="*/ 0 h 1351648"/>
                <a:gd name="connsiteX1" fmla="*/ 719475 w 719475"/>
                <a:gd name="connsiteY1" fmla="*/ 0 h 1351648"/>
                <a:gd name="connsiteX2" fmla="*/ 719475 w 719475"/>
                <a:gd name="connsiteY2" fmla="*/ 1351649 h 1351648"/>
                <a:gd name="connsiteX3" fmla="*/ 0 w 719475"/>
                <a:gd name="connsiteY3" fmla="*/ 1351649 h 1351648"/>
              </a:gdLst>
              <a:ahLst/>
              <a:cxnLst>
                <a:cxn ang="0">
                  <a:pos x="connsiteX0" y="connsiteY0"/>
                </a:cxn>
                <a:cxn ang="0">
                  <a:pos x="connsiteX1" y="connsiteY1"/>
                </a:cxn>
                <a:cxn ang="0">
                  <a:pos x="connsiteX2" y="connsiteY2"/>
                </a:cxn>
                <a:cxn ang="0">
                  <a:pos x="connsiteX3" y="connsiteY3"/>
                </a:cxn>
              </a:cxnLst>
              <a:rect l="l" t="t" r="r" b="b"/>
              <a:pathLst>
                <a:path w="719475" h="1351648">
                  <a:moveTo>
                    <a:pt x="0" y="0"/>
                  </a:moveTo>
                  <a:lnTo>
                    <a:pt x="719475" y="0"/>
                  </a:lnTo>
                  <a:lnTo>
                    <a:pt x="719475" y="1351649"/>
                  </a:lnTo>
                  <a:lnTo>
                    <a:pt x="0" y="1351649"/>
                  </a:lnTo>
                  <a:close/>
                </a:path>
              </a:pathLst>
            </a:custGeom>
            <a:solidFill>
              <a:schemeClr val="accent1">
                <a:lumMod val="40000"/>
                <a:lumOff val="60000"/>
              </a:schemeClr>
            </a:solidFill>
            <a:ln w="5292"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FED96E53-939E-5CFF-D86A-A7BA2646E8EB}"/>
                </a:ext>
              </a:extLst>
            </p:cNvPr>
            <p:cNvSpPr/>
            <p:nvPr/>
          </p:nvSpPr>
          <p:spPr>
            <a:xfrm>
              <a:off x="9679963" y="4145470"/>
              <a:ext cx="245677" cy="245677"/>
            </a:xfrm>
            <a:custGeom>
              <a:avLst/>
              <a:gdLst>
                <a:gd name="connsiteX0" fmla="*/ 245677 w 245677"/>
                <a:gd name="connsiteY0" fmla="*/ 122839 h 245677"/>
                <a:gd name="connsiteX1" fmla="*/ 122839 w 245677"/>
                <a:gd name="connsiteY1" fmla="*/ 245677 h 245677"/>
                <a:gd name="connsiteX2" fmla="*/ 0 w 245677"/>
                <a:gd name="connsiteY2" fmla="*/ 122839 h 245677"/>
                <a:gd name="connsiteX3" fmla="*/ 122839 w 245677"/>
                <a:gd name="connsiteY3" fmla="*/ 0 h 245677"/>
                <a:gd name="connsiteX4" fmla="*/ 245677 w 245677"/>
                <a:gd name="connsiteY4" fmla="*/ 122839 h 2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77" h="245677">
                  <a:moveTo>
                    <a:pt x="245677" y="122839"/>
                  </a:moveTo>
                  <a:cubicBezTo>
                    <a:pt x="245677" y="190680"/>
                    <a:pt x="190680" y="245677"/>
                    <a:pt x="122839" y="245677"/>
                  </a:cubicBezTo>
                  <a:cubicBezTo>
                    <a:pt x="54997" y="245677"/>
                    <a:pt x="0" y="190680"/>
                    <a:pt x="0" y="122839"/>
                  </a:cubicBezTo>
                  <a:cubicBezTo>
                    <a:pt x="0" y="54997"/>
                    <a:pt x="54997" y="0"/>
                    <a:pt x="122839" y="0"/>
                  </a:cubicBezTo>
                  <a:cubicBezTo>
                    <a:pt x="190680" y="0"/>
                    <a:pt x="245677" y="54997"/>
                    <a:pt x="245677" y="122839"/>
                  </a:cubicBezTo>
                  <a:close/>
                </a:path>
              </a:pathLst>
            </a:custGeom>
            <a:noFill/>
            <a:ln w="10583" cap="rnd">
              <a:solidFill>
                <a:schemeClr val="accent1">
                  <a:lumMod val="60000"/>
                  <a:lumOff val="40000"/>
                </a:schemeClr>
              </a:solidFill>
              <a:prstDash val="solid"/>
              <a:round/>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E7E94B55-BF13-FD00-F7DA-BFE278050DE7}"/>
                </a:ext>
              </a:extLst>
            </p:cNvPr>
            <p:cNvSpPr/>
            <p:nvPr/>
          </p:nvSpPr>
          <p:spPr>
            <a:xfrm>
              <a:off x="11439270" y="3643295"/>
              <a:ext cx="408507" cy="458788"/>
            </a:xfrm>
            <a:custGeom>
              <a:avLst/>
              <a:gdLst>
                <a:gd name="connsiteX0" fmla="*/ 22330 w 408507"/>
                <a:gd name="connsiteY0" fmla="*/ 0 h 458788"/>
                <a:gd name="connsiteX1" fmla="*/ 0 w 408507"/>
                <a:gd name="connsiteY1" fmla="*/ 458788 h 458788"/>
                <a:gd name="connsiteX2" fmla="*/ 408507 w 408507"/>
                <a:gd name="connsiteY2" fmla="*/ 248700 h 458788"/>
                <a:gd name="connsiteX3" fmla="*/ 22330 w 408507"/>
                <a:gd name="connsiteY3" fmla="*/ 0 h 458788"/>
              </a:gdLst>
              <a:ahLst/>
              <a:cxnLst>
                <a:cxn ang="0">
                  <a:pos x="connsiteX0" y="connsiteY0"/>
                </a:cxn>
                <a:cxn ang="0">
                  <a:pos x="connsiteX1" y="connsiteY1"/>
                </a:cxn>
                <a:cxn ang="0">
                  <a:pos x="connsiteX2" y="connsiteY2"/>
                </a:cxn>
                <a:cxn ang="0">
                  <a:pos x="connsiteX3" y="connsiteY3"/>
                </a:cxn>
              </a:cxnLst>
              <a:rect l="l" t="t" r="r" b="b"/>
              <a:pathLst>
                <a:path w="408507" h="458788">
                  <a:moveTo>
                    <a:pt x="22330" y="0"/>
                  </a:moveTo>
                  <a:lnTo>
                    <a:pt x="0" y="458788"/>
                  </a:lnTo>
                  <a:lnTo>
                    <a:pt x="408507" y="248700"/>
                  </a:lnTo>
                  <a:lnTo>
                    <a:pt x="22330" y="0"/>
                  </a:lnTo>
                  <a:close/>
                </a:path>
              </a:pathLst>
            </a:custGeom>
            <a:solidFill>
              <a:schemeClr val="accent1"/>
            </a:solidFill>
            <a:ln w="5292" cap="flat">
              <a:noFill/>
              <a:prstDash val="solid"/>
              <a:miter/>
            </a:ln>
          </p:spPr>
          <p:txBody>
            <a:bodyPr rtlCol="0" anchor="ctr"/>
            <a:lstStyle/>
            <a:p>
              <a:endParaRPr lang="zh-CN" altLang="en-US"/>
            </a:p>
          </p:txBody>
        </p:sp>
      </p:grpSp>
      <p:sp>
        <p:nvSpPr>
          <p:cNvPr id="106" name="文本框 105">
            <a:extLst>
              <a:ext uri="{FF2B5EF4-FFF2-40B4-BE49-F238E27FC236}">
                <a16:creationId xmlns:a16="http://schemas.microsoft.com/office/drawing/2014/main" id="{23481CCC-D666-08BB-3BD3-CA5491D9D3B8}"/>
              </a:ext>
            </a:extLst>
          </p:cNvPr>
          <p:cNvSpPr txBox="1"/>
          <p:nvPr userDrawn="1"/>
        </p:nvSpPr>
        <p:spPr>
          <a:xfrm>
            <a:off x="4952792" y="1727784"/>
            <a:ext cx="1313180" cy="769441"/>
          </a:xfrm>
          <a:prstGeom prst="rect">
            <a:avLst/>
          </a:prstGeom>
          <a:noFill/>
        </p:spPr>
        <p:txBody>
          <a:bodyPr wrap="none" rtlCol="0">
            <a:spAutoFit/>
          </a:bodyPr>
          <a:lstStyle/>
          <a:p>
            <a:r>
              <a:rPr lang="zh-CN" altLang="en-US" sz="4400" b="1" dirty="0">
                <a:latin typeface="+mj-ea"/>
                <a:ea typeface="+mj-ea"/>
              </a:rPr>
              <a:t>目录</a:t>
            </a:r>
          </a:p>
        </p:txBody>
      </p:sp>
      <p:sp>
        <p:nvSpPr>
          <p:cNvPr id="107" name="文本框 106">
            <a:extLst>
              <a:ext uri="{FF2B5EF4-FFF2-40B4-BE49-F238E27FC236}">
                <a16:creationId xmlns:a16="http://schemas.microsoft.com/office/drawing/2014/main" id="{84EA4B13-9530-4BD8-301B-EF0624B695DC}"/>
              </a:ext>
            </a:extLst>
          </p:cNvPr>
          <p:cNvSpPr txBox="1"/>
          <p:nvPr userDrawn="1"/>
        </p:nvSpPr>
        <p:spPr>
          <a:xfrm>
            <a:off x="4908635" y="2451841"/>
            <a:ext cx="1454244" cy="369332"/>
          </a:xfrm>
          <a:prstGeom prst="rect">
            <a:avLst/>
          </a:prstGeom>
          <a:noFill/>
        </p:spPr>
        <p:txBody>
          <a:bodyPr wrap="none" rtlCol="0">
            <a:spAutoFit/>
          </a:bodyPr>
          <a:lstStyle/>
          <a:p>
            <a:r>
              <a:rPr lang="en-US" altLang="zh-CN" dirty="0"/>
              <a:t>CONTENTS</a:t>
            </a:r>
            <a:endParaRPr lang="zh-CN" altLang="en-US" dirty="0"/>
          </a:p>
        </p:txBody>
      </p:sp>
      <p:sp>
        <p:nvSpPr>
          <p:cNvPr id="109" name="文本占位符 108">
            <a:extLst>
              <a:ext uri="{FF2B5EF4-FFF2-40B4-BE49-F238E27FC236}">
                <a16:creationId xmlns:a16="http://schemas.microsoft.com/office/drawing/2014/main" id="{28FDBF5B-661C-78CF-AD04-FC312FCF1456}"/>
              </a:ext>
            </a:extLst>
          </p:cNvPr>
          <p:cNvSpPr>
            <a:spLocks noGrp="1"/>
          </p:cNvSpPr>
          <p:nvPr>
            <p:ph type="body" sz="quarter" idx="10" hasCustomPrompt="1"/>
          </p:nvPr>
        </p:nvSpPr>
        <p:spPr>
          <a:xfrm>
            <a:off x="7471046" y="2504955"/>
            <a:ext cx="2709862" cy="573801"/>
          </a:xfrm>
          <a:prstGeom prst="rect">
            <a:avLst/>
          </a:prstGeom>
        </p:spPr>
        <p:txBody>
          <a:bodyPr/>
          <a:lstStyle>
            <a:lvl1pPr marL="0" indent="0">
              <a:buFontTx/>
              <a:buNone/>
              <a:defRPr sz="2400">
                <a:latin typeface="+mj-ea"/>
                <a:ea typeface="+mj-ea"/>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lvl="0"/>
            <a:r>
              <a:rPr lang="zh-CN" altLang="en-US" dirty="0"/>
              <a:t>请输入标题</a:t>
            </a:r>
          </a:p>
        </p:txBody>
      </p:sp>
      <p:sp>
        <p:nvSpPr>
          <p:cNvPr id="112" name="文本占位符 111">
            <a:extLst>
              <a:ext uri="{FF2B5EF4-FFF2-40B4-BE49-F238E27FC236}">
                <a16:creationId xmlns:a16="http://schemas.microsoft.com/office/drawing/2014/main" id="{E98EF892-E68C-9B5E-3FD4-BC041DD802B2}"/>
              </a:ext>
            </a:extLst>
          </p:cNvPr>
          <p:cNvSpPr>
            <a:spLocks noGrp="1"/>
          </p:cNvSpPr>
          <p:nvPr>
            <p:ph type="body" sz="quarter" idx="11" hasCustomPrompt="1"/>
          </p:nvPr>
        </p:nvSpPr>
        <p:spPr>
          <a:xfrm>
            <a:off x="7471046" y="3346546"/>
            <a:ext cx="2709862" cy="573801"/>
          </a:xfrm>
          <a:prstGeom prst="rect">
            <a:avLst/>
          </a:prstGeom>
        </p:spPr>
        <p:txBody>
          <a:bodyPr/>
          <a:lstStyle>
            <a:lvl1pPr marL="0" indent="0">
              <a:buFontTx/>
              <a:buNone/>
              <a:defRPr sz="2400">
                <a:latin typeface="+mj-ea"/>
                <a:ea typeface="+mj-ea"/>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lvl="0"/>
            <a:r>
              <a:rPr lang="zh-CN" altLang="en-US" dirty="0"/>
              <a:t>请输入标题</a:t>
            </a:r>
          </a:p>
        </p:txBody>
      </p:sp>
      <p:sp>
        <p:nvSpPr>
          <p:cNvPr id="113" name="文本占位符 112">
            <a:extLst>
              <a:ext uri="{FF2B5EF4-FFF2-40B4-BE49-F238E27FC236}">
                <a16:creationId xmlns:a16="http://schemas.microsoft.com/office/drawing/2014/main" id="{0AF61D8C-B057-61BB-83F4-B57760C85014}"/>
              </a:ext>
            </a:extLst>
          </p:cNvPr>
          <p:cNvSpPr>
            <a:spLocks noGrp="1"/>
          </p:cNvSpPr>
          <p:nvPr>
            <p:ph type="body" sz="quarter" idx="12" hasCustomPrompt="1"/>
          </p:nvPr>
        </p:nvSpPr>
        <p:spPr>
          <a:xfrm>
            <a:off x="7471046" y="4188137"/>
            <a:ext cx="2709862" cy="573801"/>
          </a:xfrm>
          <a:prstGeom prst="rect">
            <a:avLst/>
          </a:prstGeom>
        </p:spPr>
        <p:txBody>
          <a:bodyPr/>
          <a:lstStyle>
            <a:lvl1pPr marL="0" indent="0">
              <a:buFontTx/>
              <a:buNone/>
              <a:defRPr sz="2400">
                <a:latin typeface="+mj-ea"/>
                <a:ea typeface="+mj-ea"/>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lvl="0"/>
            <a:r>
              <a:rPr lang="zh-CN" altLang="en-US" dirty="0"/>
              <a:t>请输入标题</a:t>
            </a:r>
          </a:p>
        </p:txBody>
      </p:sp>
      <p:sp>
        <p:nvSpPr>
          <p:cNvPr id="114" name="文本占位符 113">
            <a:extLst>
              <a:ext uri="{FF2B5EF4-FFF2-40B4-BE49-F238E27FC236}">
                <a16:creationId xmlns:a16="http://schemas.microsoft.com/office/drawing/2014/main" id="{706039F4-46EF-3ADE-E419-86F551E84154}"/>
              </a:ext>
            </a:extLst>
          </p:cNvPr>
          <p:cNvSpPr>
            <a:spLocks noGrp="1"/>
          </p:cNvSpPr>
          <p:nvPr>
            <p:ph type="body" sz="quarter" idx="13" hasCustomPrompt="1"/>
          </p:nvPr>
        </p:nvSpPr>
        <p:spPr>
          <a:xfrm>
            <a:off x="7471046" y="5029728"/>
            <a:ext cx="2709862" cy="573801"/>
          </a:xfrm>
          <a:prstGeom prst="rect">
            <a:avLst/>
          </a:prstGeom>
        </p:spPr>
        <p:txBody>
          <a:bodyPr/>
          <a:lstStyle>
            <a:lvl1pPr marL="0" indent="0">
              <a:buFontTx/>
              <a:buNone/>
              <a:defRPr sz="2400">
                <a:latin typeface="+mj-ea"/>
                <a:ea typeface="+mj-ea"/>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lvl="0"/>
            <a:r>
              <a:rPr lang="zh-CN" altLang="en-US" dirty="0"/>
              <a:t>请输入标题</a:t>
            </a:r>
          </a:p>
        </p:txBody>
      </p:sp>
      <p:grpSp>
        <p:nvGrpSpPr>
          <p:cNvPr id="115" name="组合 114">
            <a:extLst>
              <a:ext uri="{FF2B5EF4-FFF2-40B4-BE49-F238E27FC236}">
                <a16:creationId xmlns:a16="http://schemas.microsoft.com/office/drawing/2014/main" id="{FBF6BCA7-0DB4-C04F-3833-054B31E1F006}"/>
              </a:ext>
            </a:extLst>
          </p:cNvPr>
          <p:cNvGrpSpPr/>
          <p:nvPr userDrawn="1"/>
        </p:nvGrpSpPr>
        <p:grpSpPr>
          <a:xfrm>
            <a:off x="10563692" y="4129173"/>
            <a:ext cx="849353" cy="2425310"/>
            <a:chOff x="6050946" y="3681133"/>
            <a:chExt cx="849353" cy="2425310"/>
          </a:xfrm>
        </p:grpSpPr>
        <p:sp>
          <p:nvSpPr>
            <p:cNvPr id="116" name="任意多边形: 形状 115">
              <a:extLst>
                <a:ext uri="{FF2B5EF4-FFF2-40B4-BE49-F238E27FC236}">
                  <a16:creationId xmlns:a16="http://schemas.microsoft.com/office/drawing/2014/main" id="{FC539F8E-650B-1F87-C953-DF35023A2E2C}"/>
                </a:ext>
              </a:extLst>
            </p:cNvPr>
            <p:cNvSpPr/>
            <p:nvPr/>
          </p:nvSpPr>
          <p:spPr>
            <a:xfrm>
              <a:off x="6050946" y="3681133"/>
              <a:ext cx="755276" cy="755276"/>
            </a:xfrm>
            <a:custGeom>
              <a:avLst/>
              <a:gdLst>
                <a:gd name="connsiteX0" fmla="*/ 755276 w 755276"/>
                <a:gd name="connsiteY0" fmla="*/ 377638 h 755276"/>
                <a:gd name="connsiteX1" fmla="*/ 377638 w 755276"/>
                <a:gd name="connsiteY1" fmla="*/ 755276 h 755276"/>
                <a:gd name="connsiteX2" fmla="*/ 0 w 755276"/>
                <a:gd name="connsiteY2" fmla="*/ 377638 h 755276"/>
                <a:gd name="connsiteX3" fmla="*/ 377638 w 755276"/>
                <a:gd name="connsiteY3" fmla="*/ 0 h 755276"/>
                <a:gd name="connsiteX4" fmla="*/ 755276 w 755276"/>
                <a:gd name="connsiteY4" fmla="*/ 377638 h 75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276" h="755276">
                  <a:moveTo>
                    <a:pt x="755276" y="377638"/>
                  </a:moveTo>
                  <a:cubicBezTo>
                    <a:pt x="755276" y="586202"/>
                    <a:pt x="586202" y="755276"/>
                    <a:pt x="377638" y="755276"/>
                  </a:cubicBezTo>
                  <a:cubicBezTo>
                    <a:pt x="169074" y="755276"/>
                    <a:pt x="0" y="586202"/>
                    <a:pt x="0" y="377638"/>
                  </a:cubicBezTo>
                  <a:cubicBezTo>
                    <a:pt x="0" y="169074"/>
                    <a:pt x="169074" y="0"/>
                    <a:pt x="377638" y="0"/>
                  </a:cubicBezTo>
                  <a:cubicBezTo>
                    <a:pt x="586202" y="0"/>
                    <a:pt x="755276" y="169074"/>
                    <a:pt x="755276" y="377638"/>
                  </a:cubicBezTo>
                  <a:close/>
                </a:path>
              </a:pathLst>
            </a:custGeom>
            <a:noFill/>
            <a:ln w="22485" cap="flat">
              <a:solidFill>
                <a:schemeClr val="accent2">
                  <a:lumMod val="20000"/>
                  <a:lumOff val="80000"/>
                </a:schemeClr>
              </a:solidFill>
              <a:custDash>
                <a:ds d="879000" sp="879000"/>
              </a:custDash>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0DA82E41-BB8B-9CC3-5F57-C53CCDBB385B}"/>
                </a:ext>
              </a:extLst>
            </p:cNvPr>
            <p:cNvSpPr/>
            <p:nvPr/>
          </p:nvSpPr>
          <p:spPr>
            <a:xfrm>
              <a:off x="6361866" y="4408394"/>
              <a:ext cx="133379" cy="41853"/>
            </a:xfrm>
            <a:custGeom>
              <a:avLst/>
              <a:gdLst>
                <a:gd name="connsiteX0" fmla="*/ 112453 w 133379"/>
                <a:gd name="connsiteY0" fmla="*/ 0 h 41853"/>
                <a:gd name="connsiteX1" fmla="*/ 133380 w 133379"/>
                <a:gd name="connsiteY1" fmla="*/ 0 h 41853"/>
                <a:gd name="connsiteX2" fmla="*/ 133380 w 133379"/>
                <a:gd name="connsiteY2" fmla="*/ 41853 h 41853"/>
                <a:gd name="connsiteX3" fmla="*/ 112453 w 133379"/>
                <a:gd name="connsiteY3" fmla="*/ 41853 h 41853"/>
                <a:gd name="connsiteX4" fmla="*/ 20927 w 133379"/>
                <a:gd name="connsiteY4" fmla="*/ 41853 h 41853"/>
                <a:gd name="connsiteX5" fmla="*/ 0 w 133379"/>
                <a:gd name="connsiteY5" fmla="*/ 41853 h 41853"/>
                <a:gd name="connsiteX6" fmla="*/ 0 w 133379"/>
                <a:gd name="connsiteY6" fmla="*/ 0 h 41853"/>
                <a:gd name="connsiteX7" fmla="*/ 20927 w 133379"/>
                <a:gd name="connsiteY7" fmla="*/ 0 h 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79" h="41853">
                  <a:moveTo>
                    <a:pt x="112453" y="0"/>
                  </a:moveTo>
                  <a:cubicBezTo>
                    <a:pt x="124011" y="0"/>
                    <a:pt x="133380" y="0"/>
                    <a:pt x="133380" y="0"/>
                  </a:cubicBezTo>
                  <a:lnTo>
                    <a:pt x="133380" y="41853"/>
                  </a:lnTo>
                  <a:cubicBezTo>
                    <a:pt x="133380" y="41853"/>
                    <a:pt x="124011" y="41853"/>
                    <a:pt x="112453" y="41853"/>
                  </a:cubicBezTo>
                  <a:lnTo>
                    <a:pt x="20927" y="41853"/>
                  </a:lnTo>
                  <a:cubicBezTo>
                    <a:pt x="9369" y="41853"/>
                    <a:pt x="0" y="41853"/>
                    <a:pt x="0" y="41853"/>
                  </a:cubicBezTo>
                  <a:lnTo>
                    <a:pt x="0" y="0"/>
                  </a:lnTo>
                  <a:cubicBezTo>
                    <a:pt x="0" y="0"/>
                    <a:pt x="9369" y="0"/>
                    <a:pt x="20927" y="0"/>
                  </a:cubicBezTo>
                  <a:close/>
                </a:path>
              </a:pathLst>
            </a:custGeom>
            <a:solidFill>
              <a:schemeClr val="accent2">
                <a:lumMod val="20000"/>
                <a:lumOff val="80000"/>
              </a:schemeClr>
            </a:solidFill>
            <a:ln w="5621" cap="flat">
              <a:noFill/>
              <a:prstDash val="solid"/>
              <a:miter/>
            </a:ln>
          </p:spPr>
          <p:txBody>
            <a:bodyPr rtlCol="0" anchor="ctr"/>
            <a:lstStyle/>
            <a:p>
              <a:endParaRPr lang="zh-CN" altLang="en-US" dirty="0"/>
            </a:p>
          </p:txBody>
        </p:sp>
        <p:sp>
          <p:nvSpPr>
            <p:cNvPr id="118" name="任意多边形: 形状 117">
              <a:extLst>
                <a:ext uri="{FF2B5EF4-FFF2-40B4-BE49-F238E27FC236}">
                  <a16:creationId xmlns:a16="http://schemas.microsoft.com/office/drawing/2014/main" id="{10DD893A-2AFE-59A8-770C-06985DE8284B}"/>
                </a:ext>
              </a:extLst>
            </p:cNvPr>
            <p:cNvSpPr/>
            <p:nvPr/>
          </p:nvSpPr>
          <p:spPr>
            <a:xfrm>
              <a:off x="6095837" y="3722086"/>
              <a:ext cx="669431" cy="669431"/>
            </a:xfrm>
            <a:custGeom>
              <a:avLst/>
              <a:gdLst>
                <a:gd name="connsiteX0" fmla="*/ 669431 w 669431"/>
                <a:gd name="connsiteY0" fmla="*/ 334716 h 669431"/>
                <a:gd name="connsiteX1" fmla="*/ 334716 w 669431"/>
                <a:gd name="connsiteY1" fmla="*/ 669431 h 669431"/>
                <a:gd name="connsiteX2" fmla="*/ 0 w 669431"/>
                <a:gd name="connsiteY2" fmla="*/ 334716 h 669431"/>
                <a:gd name="connsiteX3" fmla="*/ 334716 w 669431"/>
                <a:gd name="connsiteY3" fmla="*/ 0 h 669431"/>
                <a:gd name="connsiteX4" fmla="*/ 669431 w 669431"/>
                <a:gd name="connsiteY4" fmla="*/ 334716 h 66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1" h="669431">
                  <a:moveTo>
                    <a:pt x="669431" y="334716"/>
                  </a:moveTo>
                  <a:cubicBezTo>
                    <a:pt x="669431" y="519574"/>
                    <a:pt x="519574" y="669431"/>
                    <a:pt x="334716" y="669431"/>
                  </a:cubicBezTo>
                  <a:cubicBezTo>
                    <a:pt x="149857" y="669431"/>
                    <a:pt x="0" y="519574"/>
                    <a:pt x="0" y="334716"/>
                  </a:cubicBezTo>
                  <a:cubicBezTo>
                    <a:pt x="0" y="149857"/>
                    <a:pt x="149857" y="0"/>
                    <a:pt x="334716" y="0"/>
                  </a:cubicBezTo>
                  <a:cubicBezTo>
                    <a:pt x="519574" y="0"/>
                    <a:pt x="669431" y="149857"/>
                    <a:pt x="669431" y="334716"/>
                  </a:cubicBezTo>
                  <a:close/>
                </a:path>
              </a:pathLst>
            </a:custGeom>
            <a:solidFill>
              <a:schemeClr val="accent2">
                <a:lumMod val="20000"/>
                <a:lumOff val="80000"/>
              </a:schemeClr>
            </a:solidFill>
            <a:ln w="5621" cap="flat">
              <a:noFill/>
              <a:prstDash val="solid"/>
              <a:miter/>
            </a:ln>
          </p:spPr>
          <p:txBody>
            <a:bodyPr rtlCol="0" anchor="ctr"/>
            <a:lstStyle/>
            <a:p>
              <a:endParaRPr lang="zh-CN" altLang="en-US" dirty="0"/>
            </a:p>
          </p:txBody>
        </p:sp>
        <p:sp>
          <p:nvSpPr>
            <p:cNvPr id="119" name="任意多边形: 形状 118">
              <a:extLst>
                <a:ext uri="{FF2B5EF4-FFF2-40B4-BE49-F238E27FC236}">
                  <a16:creationId xmlns:a16="http://schemas.microsoft.com/office/drawing/2014/main" id="{FFCA4839-E47A-D2AC-F16C-6A9FB22C868E}"/>
                </a:ext>
              </a:extLst>
            </p:cNvPr>
            <p:cNvSpPr/>
            <p:nvPr/>
          </p:nvSpPr>
          <p:spPr>
            <a:xfrm>
              <a:off x="6416939" y="4436409"/>
              <a:ext cx="27114" cy="1609785"/>
            </a:xfrm>
            <a:custGeom>
              <a:avLst/>
              <a:gdLst>
                <a:gd name="connsiteX0" fmla="*/ 0 w 27114"/>
                <a:gd name="connsiteY0" fmla="*/ 0 h 1609785"/>
                <a:gd name="connsiteX1" fmla="*/ 27115 w 27114"/>
                <a:gd name="connsiteY1" fmla="*/ 0 h 1609785"/>
                <a:gd name="connsiteX2" fmla="*/ 27115 w 27114"/>
                <a:gd name="connsiteY2" fmla="*/ 1609786 h 1609785"/>
                <a:gd name="connsiteX3" fmla="*/ 0 w 27114"/>
                <a:gd name="connsiteY3" fmla="*/ 1609786 h 1609785"/>
              </a:gdLst>
              <a:ahLst/>
              <a:cxnLst>
                <a:cxn ang="0">
                  <a:pos x="connsiteX0" y="connsiteY0"/>
                </a:cxn>
                <a:cxn ang="0">
                  <a:pos x="connsiteX1" y="connsiteY1"/>
                </a:cxn>
                <a:cxn ang="0">
                  <a:pos x="connsiteX2" y="connsiteY2"/>
                </a:cxn>
                <a:cxn ang="0">
                  <a:pos x="connsiteX3" y="connsiteY3"/>
                </a:cxn>
              </a:cxnLst>
              <a:rect l="l" t="t" r="r" b="b"/>
              <a:pathLst>
                <a:path w="27114" h="1609785">
                  <a:moveTo>
                    <a:pt x="0" y="0"/>
                  </a:moveTo>
                  <a:lnTo>
                    <a:pt x="27115" y="0"/>
                  </a:lnTo>
                  <a:lnTo>
                    <a:pt x="27115" y="1609786"/>
                  </a:lnTo>
                  <a:lnTo>
                    <a:pt x="0" y="1609786"/>
                  </a:lnTo>
                  <a:close/>
                </a:path>
              </a:pathLst>
            </a:custGeom>
            <a:solidFill>
              <a:schemeClr val="accent2">
                <a:lumMod val="20000"/>
                <a:lumOff val="80000"/>
              </a:schemeClr>
            </a:solidFill>
            <a:ln w="5621"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D6565707-3E22-099E-A563-2E1EB0F399F7}"/>
                </a:ext>
              </a:extLst>
            </p:cNvPr>
            <p:cNvSpPr/>
            <p:nvPr/>
          </p:nvSpPr>
          <p:spPr>
            <a:xfrm rot="-2700000">
              <a:off x="6320201" y="4644085"/>
              <a:ext cx="580098" cy="580098"/>
            </a:xfrm>
            <a:custGeom>
              <a:avLst/>
              <a:gdLst>
                <a:gd name="connsiteX0" fmla="*/ 580028 w 580098"/>
                <a:gd name="connsiteY0" fmla="*/ 290011 h 580098"/>
                <a:gd name="connsiteX1" fmla="*/ 289979 w 580098"/>
                <a:gd name="connsiteY1" fmla="*/ 580061 h 580098"/>
                <a:gd name="connsiteX2" fmla="*/ -71 w 580098"/>
                <a:gd name="connsiteY2" fmla="*/ 290011 h 580098"/>
                <a:gd name="connsiteX3" fmla="*/ 289979 w 580098"/>
                <a:gd name="connsiteY3" fmla="*/ -38 h 580098"/>
                <a:gd name="connsiteX4" fmla="*/ 580028 w 580098"/>
                <a:gd name="connsiteY4" fmla="*/ 290011 h 58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098" h="580098">
                  <a:moveTo>
                    <a:pt x="580028" y="290011"/>
                  </a:moveTo>
                  <a:cubicBezTo>
                    <a:pt x="580028" y="450201"/>
                    <a:pt x="450169" y="580061"/>
                    <a:pt x="289979" y="580061"/>
                  </a:cubicBezTo>
                  <a:cubicBezTo>
                    <a:pt x="129789" y="580061"/>
                    <a:pt x="-71" y="450201"/>
                    <a:pt x="-71" y="290011"/>
                  </a:cubicBezTo>
                  <a:cubicBezTo>
                    <a:pt x="-71" y="129821"/>
                    <a:pt x="129789" y="-38"/>
                    <a:pt x="289979" y="-38"/>
                  </a:cubicBezTo>
                  <a:cubicBezTo>
                    <a:pt x="450169" y="-38"/>
                    <a:pt x="580028" y="129821"/>
                    <a:pt x="580028" y="290011"/>
                  </a:cubicBezTo>
                  <a:close/>
                </a:path>
              </a:pathLst>
            </a:custGeom>
            <a:noFill/>
            <a:ln w="22485" cap="flat">
              <a:solidFill>
                <a:schemeClr val="accent2">
                  <a:lumMod val="20000"/>
                  <a:lumOff val="80000"/>
                </a:schemeClr>
              </a:solidFill>
              <a:custDash>
                <a:ds d="867750" sp="867750"/>
              </a:custDash>
              <a:miter/>
            </a:ln>
          </p:spPr>
          <p:txBody>
            <a:bodyPr rtlCol="0" anchor="ctr"/>
            <a:lstStyle/>
            <a:p>
              <a:endParaRPr lang="zh-CN" altLang="en-US" dirty="0"/>
            </a:p>
          </p:txBody>
        </p:sp>
        <p:sp>
          <p:nvSpPr>
            <p:cNvPr id="121" name="任意多边形: 形状 120">
              <a:extLst>
                <a:ext uri="{FF2B5EF4-FFF2-40B4-BE49-F238E27FC236}">
                  <a16:creationId xmlns:a16="http://schemas.microsoft.com/office/drawing/2014/main" id="{B571DEB0-D5C9-8E52-0D72-917A4B9BA078}"/>
                </a:ext>
              </a:extLst>
            </p:cNvPr>
            <p:cNvSpPr/>
            <p:nvPr/>
          </p:nvSpPr>
          <p:spPr>
            <a:xfrm>
              <a:off x="6559039" y="5202711"/>
              <a:ext cx="102439" cy="32121"/>
            </a:xfrm>
            <a:custGeom>
              <a:avLst/>
              <a:gdLst>
                <a:gd name="connsiteX0" fmla="*/ 87251 w 102439"/>
                <a:gd name="connsiteY0" fmla="*/ 0 h 32121"/>
                <a:gd name="connsiteX1" fmla="*/ 102440 w 102439"/>
                <a:gd name="connsiteY1" fmla="*/ 0 h 32121"/>
                <a:gd name="connsiteX2" fmla="*/ 102440 w 102439"/>
                <a:gd name="connsiteY2" fmla="*/ 32122 h 32121"/>
                <a:gd name="connsiteX3" fmla="*/ 87251 w 102439"/>
                <a:gd name="connsiteY3" fmla="*/ 32122 h 32121"/>
                <a:gd name="connsiteX4" fmla="*/ 15189 w 102439"/>
                <a:gd name="connsiteY4" fmla="*/ 32122 h 32121"/>
                <a:gd name="connsiteX5" fmla="*/ 0 w 102439"/>
                <a:gd name="connsiteY5" fmla="*/ 32122 h 32121"/>
                <a:gd name="connsiteX6" fmla="*/ 0 w 102439"/>
                <a:gd name="connsiteY6" fmla="*/ 0 h 32121"/>
                <a:gd name="connsiteX7" fmla="*/ 15189 w 102439"/>
                <a:gd name="connsiteY7" fmla="*/ 0 h 3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39" h="32121">
                  <a:moveTo>
                    <a:pt x="87251" y="0"/>
                  </a:moveTo>
                  <a:cubicBezTo>
                    <a:pt x="95640" y="0"/>
                    <a:pt x="102440" y="0"/>
                    <a:pt x="102440" y="0"/>
                  </a:cubicBezTo>
                  <a:lnTo>
                    <a:pt x="102440" y="32122"/>
                  </a:lnTo>
                  <a:cubicBezTo>
                    <a:pt x="102440" y="32122"/>
                    <a:pt x="95640" y="32122"/>
                    <a:pt x="87251" y="32122"/>
                  </a:cubicBezTo>
                  <a:lnTo>
                    <a:pt x="15189" y="32122"/>
                  </a:lnTo>
                  <a:cubicBezTo>
                    <a:pt x="6800" y="32122"/>
                    <a:pt x="0" y="32122"/>
                    <a:pt x="0" y="32122"/>
                  </a:cubicBezTo>
                  <a:lnTo>
                    <a:pt x="0" y="0"/>
                  </a:lnTo>
                  <a:cubicBezTo>
                    <a:pt x="0" y="0"/>
                    <a:pt x="6800" y="0"/>
                    <a:pt x="15189" y="0"/>
                  </a:cubicBezTo>
                  <a:close/>
                </a:path>
              </a:pathLst>
            </a:custGeom>
            <a:solidFill>
              <a:schemeClr val="accent1">
                <a:lumMod val="20000"/>
                <a:lumOff val="80000"/>
              </a:schemeClr>
            </a:solidFill>
            <a:ln w="5621"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6EE7A8A8-F421-776A-41AE-833EE926D7CD}"/>
                </a:ext>
              </a:extLst>
            </p:cNvPr>
            <p:cNvSpPr/>
            <p:nvPr/>
          </p:nvSpPr>
          <p:spPr>
            <a:xfrm>
              <a:off x="6365691" y="6046194"/>
              <a:ext cx="306700" cy="32121"/>
            </a:xfrm>
            <a:custGeom>
              <a:avLst/>
              <a:gdLst>
                <a:gd name="connsiteX0" fmla="*/ 291512 w 306700"/>
                <a:gd name="connsiteY0" fmla="*/ 0 h 32121"/>
                <a:gd name="connsiteX1" fmla="*/ 306701 w 306700"/>
                <a:gd name="connsiteY1" fmla="*/ 0 h 32121"/>
                <a:gd name="connsiteX2" fmla="*/ 306701 w 306700"/>
                <a:gd name="connsiteY2" fmla="*/ 32122 h 32121"/>
                <a:gd name="connsiteX3" fmla="*/ 291512 w 306700"/>
                <a:gd name="connsiteY3" fmla="*/ 32122 h 32121"/>
                <a:gd name="connsiteX4" fmla="*/ 15189 w 306700"/>
                <a:gd name="connsiteY4" fmla="*/ 32122 h 32121"/>
                <a:gd name="connsiteX5" fmla="*/ 0 w 306700"/>
                <a:gd name="connsiteY5" fmla="*/ 32122 h 32121"/>
                <a:gd name="connsiteX6" fmla="*/ 0 w 306700"/>
                <a:gd name="connsiteY6" fmla="*/ 0 h 32121"/>
                <a:gd name="connsiteX7" fmla="*/ 15189 w 306700"/>
                <a:gd name="connsiteY7" fmla="*/ 0 h 3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700" h="32121">
                  <a:moveTo>
                    <a:pt x="291512" y="0"/>
                  </a:moveTo>
                  <a:cubicBezTo>
                    <a:pt x="299901" y="0"/>
                    <a:pt x="306701" y="0"/>
                    <a:pt x="306701" y="0"/>
                  </a:cubicBezTo>
                  <a:lnTo>
                    <a:pt x="306701" y="32122"/>
                  </a:lnTo>
                  <a:cubicBezTo>
                    <a:pt x="306701" y="32122"/>
                    <a:pt x="299901" y="32122"/>
                    <a:pt x="291512" y="32122"/>
                  </a:cubicBezTo>
                  <a:lnTo>
                    <a:pt x="15189" y="32122"/>
                  </a:lnTo>
                  <a:cubicBezTo>
                    <a:pt x="6800" y="32122"/>
                    <a:pt x="0" y="32122"/>
                    <a:pt x="0" y="32122"/>
                  </a:cubicBezTo>
                  <a:lnTo>
                    <a:pt x="0" y="0"/>
                  </a:lnTo>
                  <a:cubicBezTo>
                    <a:pt x="0" y="0"/>
                    <a:pt x="6800" y="0"/>
                    <a:pt x="15189" y="0"/>
                  </a:cubicBezTo>
                  <a:close/>
                </a:path>
              </a:pathLst>
            </a:custGeom>
            <a:solidFill>
              <a:schemeClr val="accent2">
                <a:lumMod val="20000"/>
                <a:lumOff val="80000"/>
              </a:schemeClr>
            </a:solidFill>
            <a:ln w="5621"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BCE01D5A-0748-04B4-D7D2-93A9C4CE46F8}"/>
                </a:ext>
              </a:extLst>
            </p:cNvPr>
            <p:cNvSpPr/>
            <p:nvPr/>
          </p:nvSpPr>
          <p:spPr>
            <a:xfrm>
              <a:off x="6288791" y="6074322"/>
              <a:ext cx="454819" cy="32121"/>
            </a:xfrm>
            <a:custGeom>
              <a:avLst/>
              <a:gdLst>
                <a:gd name="connsiteX0" fmla="*/ 439631 w 454819"/>
                <a:gd name="connsiteY0" fmla="*/ 0 h 32121"/>
                <a:gd name="connsiteX1" fmla="*/ 454820 w 454819"/>
                <a:gd name="connsiteY1" fmla="*/ 0 h 32121"/>
                <a:gd name="connsiteX2" fmla="*/ 454820 w 454819"/>
                <a:gd name="connsiteY2" fmla="*/ 32122 h 32121"/>
                <a:gd name="connsiteX3" fmla="*/ 439631 w 454819"/>
                <a:gd name="connsiteY3" fmla="*/ 32122 h 32121"/>
                <a:gd name="connsiteX4" fmla="*/ 15189 w 454819"/>
                <a:gd name="connsiteY4" fmla="*/ 32122 h 32121"/>
                <a:gd name="connsiteX5" fmla="*/ 0 w 454819"/>
                <a:gd name="connsiteY5" fmla="*/ 32122 h 32121"/>
                <a:gd name="connsiteX6" fmla="*/ 0 w 454819"/>
                <a:gd name="connsiteY6" fmla="*/ 0 h 32121"/>
                <a:gd name="connsiteX7" fmla="*/ 15189 w 454819"/>
                <a:gd name="connsiteY7" fmla="*/ 0 h 3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819" h="32121">
                  <a:moveTo>
                    <a:pt x="439631" y="0"/>
                  </a:moveTo>
                  <a:cubicBezTo>
                    <a:pt x="448019" y="0"/>
                    <a:pt x="454820" y="0"/>
                    <a:pt x="454820" y="0"/>
                  </a:cubicBezTo>
                  <a:lnTo>
                    <a:pt x="454820" y="32122"/>
                  </a:lnTo>
                  <a:cubicBezTo>
                    <a:pt x="454820" y="32122"/>
                    <a:pt x="448019" y="32122"/>
                    <a:pt x="439631" y="32122"/>
                  </a:cubicBezTo>
                  <a:lnTo>
                    <a:pt x="15189" y="32122"/>
                  </a:lnTo>
                  <a:cubicBezTo>
                    <a:pt x="6800" y="32122"/>
                    <a:pt x="0" y="32122"/>
                    <a:pt x="0" y="32122"/>
                  </a:cubicBezTo>
                  <a:lnTo>
                    <a:pt x="0" y="0"/>
                  </a:lnTo>
                  <a:cubicBezTo>
                    <a:pt x="0" y="0"/>
                    <a:pt x="6800" y="0"/>
                    <a:pt x="15189" y="0"/>
                  </a:cubicBezTo>
                  <a:close/>
                </a:path>
              </a:pathLst>
            </a:custGeom>
            <a:solidFill>
              <a:schemeClr val="accent2">
                <a:lumMod val="20000"/>
                <a:lumOff val="80000"/>
              </a:schemeClr>
            </a:solidFill>
            <a:ln w="5621"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E748F816-F051-490E-5473-54BB07EB8CF8}"/>
                </a:ext>
              </a:extLst>
            </p:cNvPr>
            <p:cNvSpPr/>
            <p:nvPr/>
          </p:nvSpPr>
          <p:spPr>
            <a:xfrm>
              <a:off x="6354721" y="4675548"/>
              <a:ext cx="514168" cy="514168"/>
            </a:xfrm>
            <a:custGeom>
              <a:avLst/>
              <a:gdLst>
                <a:gd name="connsiteX0" fmla="*/ 514168 w 514168"/>
                <a:gd name="connsiteY0" fmla="*/ 257084 h 514168"/>
                <a:gd name="connsiteX1" fmla="*/ 257084 w 514168"/>
                <a:gd name="connsiteY1" fmla="*/ 514168 h 514168"/>
                <a:gd name="connsiteX2" fmla="*/ 0 w 514168"/>
                <a:gd name="connsiteY2" fmla="*/ 257084 h 514168"/>
                <a:gd name="connsiteX3" fmla="*/ 257084 w 514168"/>
                <a:gd name="connsiteY3" fmla="*/ 0 h 514168"/>
                <a:gd name="connsiteX4" fmla="*/ 514168 w 514168"/>
                <a:gd name="connsiteY4" fmla="*/ 257084 h 51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8" h="514168">
                  <a:moveTo>
                    <a:pt x="514168" y="257084"/>
                  </a:moveTo>
                  <a:cubicBezTo>
                    <a:pt x="514168" y="399068"/>
                    <a:pt x="399068" y="514168"/>
                    <a:pt x="257084" y="514168"/>
                  </a:cubicBezTo>
                  <a:cubicBezTo>
                    <a:pt x="115101" y="514168"/>
                    <a:pt x="0" y="399068"/>
                    <a:pt x="0" y="257084"/>
                  </a:cubicBezTo>
                  <a:cubicBezTo>
                    <a:pt x="0" y="115100"/>
                    <a:pt x="115101" y="0"/>
                    <a:pt x="257084" y="0"/>
                  </a:cubicBezTo>
                  <a:cubicBezTo>
                    <a:pt x="399068" y="0"/>
                    <a:pt x="514168" y="115100"/>
                    <a:pt x="514168" y="257084"/>
                  </a:cubicBezTo>
                  <a:close/>
                </a:path>
              </a:pathLst>
            </a:custGeom>
            <a:solidFill>
              <a:schemeClr val="accent2">
                <a:lumMod val="20000"/>
                <a:lumOff val="80000"/>
              </a:schemeClr>
            </a:solidFill>
            <a:ln w="5621"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81FF58B-2D07-755C-5BBD-417F0CBBF0D4}"/>
                </a:ext>
              </a:extLst>
            </p:cNvPr>
            <p:cNvSpPr/>
            <p:nvPr/>
          </p:nvSpPr>
          <p:spPr>
            <a:xfrm>
              <a:off x="6597348" y="4436409"/>
              <a:ext cx="27114" cy="1609785"/>
            </a:xfrm>
            <a:custGeom>
              <a:avLst/>
              <a:gdLst>
                <a:gd name="connsiteX0" fmla="*/ 0 w 27114"/>
                <a:gd name="connsiteY0" fmla="*/ 0 h 1609785"/>
                <a:gd name="connsiteX1" fmla="*/ 27115 w 27114"/>
                <a:gd name="connsiteY1" fmla="*/ 0 h 1609785"/>
                <a:gd name="connsiteX2" fmla="*/ 27115 w 27114"/>
                <a:gd name="connsiteY2" fmla="*/ 1609786 h 1609785"/>
                <a:gd name="connsiteX3" fmla="*/ 0 w 27114"/>
                <a:gd name="connsiteY3" fmla="*/ 1609786 h 1609785"/>
              </a:gdLst>
              <a:ahLst/>
              <a:cxnLst>
                <a:cxn ang="0">
                  <a:pos x="connsiteX0" y="connsiteY0"/>
                </a:cxn>
                <a:cxn ang="0">
                  <a:pos x="connsiteX1" y="connsiteY1"/>
                </a:cxn>
                <a:cxn ang="0">
                  <a:pos x="connsiteX2" y="connsiteY2"/>
                </a:cxn>
                <a:cxn ang="0">
                  <a:pos x="connsiteX3" y="connsiteY3"/>
                </a:cxn>
              </a:cxnLst>
              <a:rect l="l" t="t" r="r" b="b"/>
              <a:pathLst>
                <a:path w="27114" h="1609785">
                  <a:moveTo>
                    <a:pt x="0" y="0"/>
                  </a:moveTo>
                  <a:lnTo>
                    <a:pt x="27115" y="0"/>
                  </a:lnTo>
                  <a:lnTo>
                    <a:pt x="27115" y="1609786"/>
                  </a:lnTo>
                  <a:lnTo>
                    <a:pt x="0" y="1609786"/>
                  </a:lnTo>
                  <a:close/>
                </a:path>
              </a:pathLst>
            </a:custGeom>
            <a:solidFill>
              <a:schemeClr val="accent2">
                <a:lumMod val="20000"/>
                <a:lumOff val="80000"/>
              </a:schemeClr>
            </a:solidFill>
            <a:ln w="562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42776333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2">
            <a:alpha val="17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2DEB7A2-A5CD-5680-173F-2004975D40A3}"/>
              </a:ext>
            </a:extLst>
          </p:cNvPr>
          <p:cNvSpPr/>
          <p:nvPr userDrawn="1"/>
        </p:nvSpPr>
        <p:spPr>
          <a:xfrm>
            <a:off x="567300" y="2427514"/>
            <a:ext cx="11057402" cy="3024954"/>
          </a:xfrm>
          <a:prstGeom prst="roundRect">
            <a:avLst>
              <a:gd name="adj" fmla="val 4287"/>
            </a:avLst>
          </a:prstGeom>
          <a:solidFill>
            <a:schemeClr val="bg1"/>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2A51152-AF65-2ADD-86A0-FAF0FC24662F}"/>
              </a:ext>
            </a:extLst>
          </p:cNvPr>
          <p:cNvPicPr>
            <a:picLocks noChangeAspect="1"/>
          </p:cNvPicPr>
          <p:nvPr userDrawn="1"/>
        </p:nvPicPr>
        <p:blipFill rotWithShape="1">
          <a:blip r:embed="rId2">
            <a:duotone>
              <a:schemeClr val="accent2">
                <a:shade val="45000"/>
                <a:satMod val="135000"/>
              </a:schemeClr>
              <a:prstClr val="white"/>
            </a:duotone>
          </a:blip>
          <a:srcRect t="51720" r="-53" b="17186"/>
          <a:stretch/>
        </p:blipFill>
        <p:spPr>
          <a:xfrm>
            <a:off x="567299" y="2427514"/>
            <a:ext cx="11057402" cy="3199327"/>
          </a:xfrm>
          <a:prstGeom prst="roundRect">
            <a:avLst>
              <a:gd name="adj" fmla="val 6444"/>
            </a:avLst>
          </a:prstGeom>
          <a:ln>
            <a:noFill/>
          </a:ln>
        </p:spPr>
      </p:pic>
      <p:grpSp>
        <p:nvGrpSpPr>
          <p:cNvPr id="4" name="组合 3">
            <a:extLst>
              <a:ext uri="{FF2B5EF4-FFF2-40B4-BE49-F238E27FC236}">
                <a16:creationId xmlns:a16="http://schemas.microsoft.com/office/drawing/2014/main" id="{8D820708-7A87-0A62-017F-BDF0078D9D03}"/>
              </a:ext>
            </a:extLst>
          </p:cNvPr>
          <p:cNvGrpSpPr/>
          <p:nvPr userDrawn="1"/>
        </p:nvGrpSpPr>
        <p:grpSpPr>
          <a:xfrm flipH="1">
            <a:off x="1389049" y="1764666"/>
            <a:ext cx="4137264" cy="3744958"/>
            <a:chOff x="5147078" y="1357706"/>
            <a:chExt cx="4861981" cy="4400955"/>
          </a:xfrm>
        </p:grpSpPr>
        <p:sp>
          <p:nvSpPr>
            <p:cNvPr id="5" name="任意多边形: 形状 4">
              <a:extLst>
                <a:ext uri="{FF2B5EF4-FFF2-40B4-BE49-F238E27FC236}">
                  <a16:creationId xmlns:a16="http://schemas.microsoft.com/office/drawing/2014/main" id="{8877EA63-E20B-6B65-AB11-4DBC910C9074}"/>
                </a:ext>
              </a:extLst>
            </p:cNvPr>
            <p:cNvSpPr/>
            <p:nvPr/>
          </p:nvSpPr>
          <p:spPr>
            <a:xfrm>
              <a:off x="5356607" y="4026172"/>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2"/>
                    <a:pt x="-45442" y="51688"/>
                    <a:pt x="62394" y="154272"/>
                  </a:cubicBezTo>
                </a:path>
              </a:pathLst>
            </a:custGeom>
            <a:solidFill>
              <a:srgbClr val="FFFFFF"/>
            </a:solidFill>
            <a:ln w="6242"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C4BA7179-DF54-B6C6-D609-D4AC7AC82250}"/>
                </a:ext>
              </a:extLst>
            </p:cNvPr>
            <p:cNvSpPr/>
            <p:nvPr/>
          </p:nvSpPr>
          <p:spPr>
            <a:xfrm>
              <a:off x="5306596" y="3976161"/>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1"/>
                    <a:pt x="-45442" y="51688"/>
                    <a:pt x="62394" y="154272"/>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7" name="任意多边形: 形状 6">
              <a:extLst>
                <a:ext uri="{FF2B5EF4-FFF2-40B4-BE49-F238E27FC236}">
                  <a16:creationId xmlns:a16="http://schemas.microsoft.com/office/drawing/2014/main" id="{21C195D8-07F0-CE17-5A47-53A4D32DFF7D}"/>
                </a:ext>
              </a:extLst>
            </p:cNvPr>
            <p:cNvSpPr/>
            <p:nvPr/>
          </p:nvSpPr>
          <p:spPr>
            <a:xfrm>
              <a:off x="5848006" y="4072661"/>
              <a:ext cx="247704" cy="279445"/>
            </a:xfrm>
            <a:custGeom>
              <a:avLst/>
              <a:gdLst>
                <a:gd name="connsiteX0" fmla="*/ 247705 w 247704"/>
                <a:gd name="connsiteY0" fmla="*/ 279446 h 279445"/>
                <a:gd name="connsiteX1" fmla="*/ 91421 w 247704"/>
                <a:gd name="connsiteY1" fmla="*/ 35643 h 279445"/>
                <a:gd name="connsiteX2" fmla="*/ 27532 w 247704"/>
                <a:gd name="connsiteY2" fmla="*/ 279446 h 279445"/>
              </a:gdLst>
              <a:ahLst/>
              <a:cxnLst>
                <a:cxn ang="0">
                  <a:pos x="connsiteX0" y="connsiteY0"/>
                </a:cxn>
                <a:cxn ang="0">
                  <a:pos x="connsiteX1" y="connsiteY1"/>
                </a:cxn>
                <a:cxn ang="0">
                  <a:pos x="connsiteX2" y="connsiteY2"/>
                </a:cxn>
              </a:cxnLst>
              <a:rect l="l" t="t" r="r" b="b"/>
              <a:pathLst>
                <a:path w="247704" h="279445">
                  <a:moveTo>
                    <a:pt x="247705" y="279446"/>
                  </a:moveTo>
                  <a:cubicBezTo>
                    <a:pt x="216448" y="241937"/>
                    <a:pt x="110175" y="85653"/>
                    <a:pt x="91421" y="35643"/>
                  </a:cubicBezTo>
                  <a:cubicBezTo>
                    <a:pt x="72667" y="-14368"/>
                    <a:pt x="-55048" y="-64379"/>
                    <a:pt x="27532" y="279446"/>
                  </a:cubicBezTo>
                </a:path>
              </a:pathLst>
            </a:custGeom>
            <a:solidFill>
              <a:srgbClr val="FFFFFF"/>
            </a:solidFill>
            <a:ln w="6242"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EEEAB834-8753-F1C0-92DF-3AB18452A13D}"/>
                </a:ext>
              </a:extLst>
            </p:cNvPr>
            <p:cNvSpPr/>
            <p:nvPr/>
          </p:nvSpPr>
          <p:spPr>
            <a:xfrm>
              <a:off x="5785494" y="4010157"/>
              <a:ext cx="247703" cy="279435"/>
            </a:xfrm>
            <a:custGeom>
              <a:avLst/>
              <a:gdLst>
                <a:gd name="connsiteX0" fmla="*/ 247703 w 247703"/>
                <a:gd name="connsiteY0" fmla="*/ 279435 h 279435"/>
                <a:gd name="connsiteX1" fmla="*/ 91420 w 247703"/>
                <a:gd name="connsiteY1" fmla="*/ 35632 h 279435"/>
                <a:gd name="connsiteX2" fmla="*/ 4463 w 247703"/>
                <a:gd name="connsiteY2" fmla="*/ 158159 h 279435"/>
              </a:gdLst>
              <a:ahLst/>
              <a:cxnLst>
                <a:cxn ang="0">
                  <a:pos x="connsiteX0" y="connsiteY0"/>
                </a:cxn>
                <a:cxn ang="0">
                  <a:pos x="connsiteX1" y="connsiteY1"/>
                </a:cxn>
                <a:cxn ang="0">
                  <a:pos x="connsiteX2" y="connsiteY2"/>
                </a:cxn>
              </a:cxnLst>
              <a:rect l="l" t="t" r="r" b="b"/>
              <a:pathLst>
                <a:path w="247703" h="279435">
                  <a:moveTo>
                    <a:pt x="247703" y="279435"/>
                  </a:moveTo>
                  <a:cubicBezTo>
                    <a:pt x="216447" y="241927"/>
                    <a:pt x="110174" y="85643"/>
                    <a:pt x="91420" y="35632"/>
                  </a:cubicBezTo>
                  <a:cubicBezTo>
                    <a:pt x="75229" y="-7440"/>
                    <a:pt x="-21730" y="-50512"/>
                    <a:pt x="4463" y="158159"/>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9" name="任意多边形: 形状 8">
              <a:extLst>
                <a:ext uri="{FF2B5EF4-FFF2-40B4-BE49-F238E27FC236}">
                  <a16:creationId xmlns:a16="http://schemas.microsoft.com/office/drawing/2014/main" id="{58DDBDED-BC1C-5659-F0F2-C9BDC2A4B349}"/>
                </a:ext>
              </a:extLst>
            </p:cNvPr>
            <p:cNvSpPr/>
            <p:nvPr/>
          </p:nvSpPr>
          <p:spPr>
            <a:xfrm>
              <a:off x="5209610" y="4126854"/>
              <a:ext cx="2073858" cy="1631807"/>
            </a:xfrm>
            <a:custGeom>
              <a:avLst/>
              <a:gdLst>
                <a:gd name="connsiteX0" fmla="*/ 1582377 w 2073858"/>
                <a:gd name="connsiteY0" fmla="*/ 792625 h 1631807"/>
                <a:gd name="connsiteX1" fmla="*/ 1367455 w 2073858"/>
                <a:gd name="connsiteY1" fmla="*/ 1200463 h 1631807"/>
                <a:gd name="connsiteX2" fmla="*/ 923609 w 2073858"/>
                <a:gd name="connsiteY2" fmla="*/ 325273 h 1631807"/>
                <a:gd name="connsiteX3" fmla="*/ 85927 w 2073858"/>
                <a:gd name="connsiteY3" fmla="*/ 6454 h 1631807"/>
                <a:gd name="connsiteX4" fmla="*/ 160944 w 2073858"/>
                <a:gd name="connsiteY4" fmla="*/ 206498 h 1631807"/>
                <a:gd name="connsiteX5" fmla="*/ 736068 w 2073858"/>
                <a:gd name="connsiteY5" fmla="*/ 600333 h 1631807"/>
                <a:gd name="connsiteX6" fmla="*/ 992374 w 2073858"/>
                <a:gd name="connsiteY6" fmla="*/ 1631807 h 1631807"/>
                <a:gd name="connsiteX7" fmla="*/ 1830806 w 2073858"/>
                <a:gd name="connsiteY7" fmla="*/ 1631807 h 1631807"/>
                <a:gd name="connsiteX8" fmla="*/ 2073859 w 2073858"/>
                <a:gd name="connsiteY8" fmla="*/ 1019174 h 1631807"/>
                <a:gd name="connsiteX9" fmla="*/ 1582377 w 2073858"/>
                <a:gd name="connsiteY9" fmla="*/ 792625 h 163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858" h="1631807">
                  <a:moveTo>
                    <a:pt x="1582377" y="792625"/>
                  </a:moveTo>
                  <a:cubicBezTo>
                    <a:pt x="1542493" y="875393"/>
                    <a:pt x="1367455" y="1200463"/>
                    <a:pt x="1367455" y="1200463"/>
                  </a:cubicBezTo>
                  <a:cubicBezTo>
                    <a:pt x="1367455" y="1200463"/>
                    <a:pt x="967369" y="344028"/>
                    <a:pt x="923609" y="325273"/>
                  </a:cubicBezTo>
                  <a:cubicBezTo>
                    <a:pt x="879850" y="306519"/>
                    <a:pt x="210954" y="75219"/>
                    <a:pt x="85927" y="6454"/>
                  </a:cubicBezTo>
                  <a:cubicBezTo>
                    <a:pt x="35917" y="-18551"/>
                    <a:pt x="-114116" y="25208"/>
                    <a:pt x="160944" y="206498"/>
                  </a:cubicBezTo>
                  <a:cubicBezTo>
                    <a:pt x="436003" y="387787"/>
                    <a:pt x="704812" y="537820"/>
                    <a:pt x="736068" y="600333"/>
                  </a:cubicBezTo>
                  <a:cubicBezTo>
                    <a:pt x="767325" y="662847"/>
                    <a:pt x="992374" y="1631807"/>
                    <a:pt x="992374" y="1631807"/>
                  </a:cubicBezTo>
                  <a:lnTo>
                    <a:pt x="1830806" y="1631807"/>
                  </a:lnTo>
                  <a:cubicBezTo>
                    <a:pt x="1886318" y="1631807"/>
                    <a:pt x="2073859" y="1019174"/>
                    <a:pt x="2073859" y="1019174"/>
                  </a:cubicBezTo>
                  <a:cubicBezTo>
                    <a:pt x="2073859" y="1019174"/>
                    <a:pt x="1628575" y="741239"/>
                    <a:pt x="1582377" y="792625"/>
                  </a:cubicBezTo>
                  <a:close/>
                </a:path>
              </a:pathLst>
            </a:custGeom>
            <a:solidFill>
              <a:srgbClr val="FFFFFF"/>
            </a:solidFill>
            <a:ln w="6242"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80355E3B-6DD9-BE27-6DDA-358710D7CC4B}"/>
                </a:ext>
              </a:extLst>
            </p:cNvPr>
            <p:cNvSpPr/>
            <p:nvPr/>
          </p:nvSpPr>
          <p:spPr>
            <a:xfrm>
              <a:off x="5886540" y="4322787"/>
              <a:ext cx="1334414" cy="1373360"/>
            </a:xfrm>
            <a:custGeom>
              <a:avLst/>
              <a:gdLst>
                <a:gd name="connsiteX0" fmla="*/ 192854 w 1334414"/>
                <a:gd name="connsiteY0" fmla="*/ 1117555 h 1373360"/>
                <a:gd name="connsiteX1" fmla="*/ 252930 w 1334414"/>
                <a:gd name="connsiteY1" fmla="*/ 1373361 h 1373360"/>
                <a:gd name="connsiteX2" fmla="*/ 1091362 w 1334414"/>
                <a:gd name="connsiteY2" fmla="*/ 1373361 h 1373360"/>
                <a:gd name="connsiteX3" fmla="*/ 1334415 w 1334414"/>
                <a:gd name="connsiteY3" fmla="*/ 760728 h 1373360"/>
                <a:gd name="connsiteX4" fmla="*/ 842933 w 1334414"/>
                <a:gd name="connsiteY4" fmla="*/ 534178 h 1373360"/>
                <a:gd name="connsiteX5" fmla="*/ 628011 w 1334414"/>
                <a:gd name="connsiteY5" fmla="*/ 942017 h 1373360"/>
                <a:gd name="connsiteX6" fmla="*/ 184165 w 1334414"/>
                <a:gd name="connsiteY6" fmla="*/ 66827 h 1373360"/>
                <a:gd name="connsiteX7" fmla="*/ 0 w 1334414"/>
                <a:gd name="connsiteY7" fmla="*/ 0 h 13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414" h="1373360">
                  <a:moveTo>
                    <a:pt x="192854" y="1117555"/>
                  </a:moveTo>
                  <a:cubicBezTo>
                    <a:pt x="227612" y="1264587"/>
                    <a:pt x="252930" y="1373361"/>
                    <a:pt x="252930" y="1373361"/>
                  </a:cubicBezTo>
                  <a:lnTo>
                    <a:pt x="1091362" y="1373361"/>
                  </a:lnTo>
                  <a:cubicBezTo>
                    <a:pt x="1146874" y="1373361"/>
                    <a:pt x="1334415" y="760728"/>
                    <a:pt x="1334415" y="760728"/>
                  </a:cubicBezTo>
                  <a:cubicBezTo>
                    <a:pt x="1334415" y="760728"/>
                    <a:pt x="889130" y="482792"/>
                    <a:pt x="842933" y="534178"/>
                  </a:cubicBezTo>
                  <a:cubicBezTo>
                    <a:pt x="803049" y="616946"/>
                    <a:pt x="628011" y="942017"/>
                    <a:pt x="628011" y="942017"/>
                  </a:cubicBezTo>
                  <a:cubicBezTo>
                    <a:pt x="628011" y="942017"/>
                    <a:pt x="227925" y="85581"/>
                    <a:pt x="184165" y="66827"/>
                  </a:cubicBezTo>
                  <a:cubicBezTo>
                    <a:pt x="170662" y="61075"/>
                    <a:pt x="97896" y="35133"/>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1" name="任意多边形: 形状 10">
              <a:extLst>
                <a:ext uri="{FF2B5EF4-FFF2-40B4-BE49-F238E27FC236}">
                  <a16:creationId xmlns:a16="http://schemas.microsoft.com/office/drawing/2014/main" id="{F506C9FB-DA7E-B8E0-9187-04ABB2BD6075}"/>
                </a:ext>
              </a:extLst>
            </p:cNvPr>
            <p:cNvSpPr/>
            <p:nvPr/>
          </p:nvSpPr>
          <p:spPr>
            <a:xfrm>
              <a:off x="5476076" y="4378987"/>
              <a:ext cx="556745" cy="865687"/>
            </a:xfrm>
            <a:custGeom>
              <a:avLst/>
              <a:gdLst>
                <a:gd name="connsiteX0" fmla="*/ 0 w 556745"/>
                <a:gd name="connsiteY0" fmla="*/ 0 h 865687"/>
                <a:gd name="connsiteX1" fmla="*/ 407088 w 556745"/>
                <a:gd name="connsiteY1" fmla="*/ 285687 h 865687"/>
                <a:gd name="connsiteX2" fmla="*/ 556746 w 556745"/>
                <a:gd name="connsiteY2" fmla="*/ 865688 h 865687"/>
              </a:gdLst>
              <a:ahLst/>
              <a:cxnLst>
                <a:cxn ang="0">
                  <a:pos x="connsiteX0" y="connsiteY0"/>
                </a:cxn>
                <a:cxn ang="0">
                  <a:pos x="connsiteX1" y="connsiteY1"/>
                </a:cxn>
                <a:cxn ang="0">
                  <a:pos x="connsiteX2" y="connsiteY2"/>
                </a:cxn>
              </a:cxnLst>
              <a:rect l="l" t="t" r="r" b="b"/>
              <a:pathLst>
                <a:path w="556745" h="865687">
                  <a:moveTo>
                    <a:pt x="0" y="0"/>
                  </a:moveTo>
                  <a:cubicBezTo>
                    <a:pt x="208170" y="131279"/>
                    <a:pt x="382270" y="236114"/>
                    <a:pt x="407088" y="285687"/>
                  </a:cubicBezTo>
                  <a:cubicBezTo>
                    <a:pt x="423529" y="318631"/>
                    <a:pt x="493920" y="603631"/>
                    <a:pt x="556746" y="86568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id="{015172E4-E0C6-D861-93B6-055AC894C1B3}"/>
                </a:ext>
              </a:extLst>
            </p:cNvPr>
            <p:cNvSpPr/>
            <p:nvPr/>
          </p:nvSpPr>
          <p:spPr>
            <a:xfrm>
              <a:off x="5147078" y="4064349"/>
              <a:ext cx="575363" cy="199238"/>
            </a:xfrm>
            <a:custGeom>
              <a:avLst/>
              <a:gdLst>
                <a:gd name="connsiteX0" fmla="*/ 575364 w 575363"/>
                <a:gd name="connsiteY0" fmla="*/ 199238 h 199238"/>
                <a:gd name="connsiteX1" fmla="*/ 85945 w 575363"/>
                <a:gd name="connsiteY1" fmla="*/ 6447 h 199238"/>
                <a:gd name="connsiteX2" fmla="*/ 97010 w 575363"/>
                <a:gd name="connsiteY2" fmla="*/ 161168 h 199238"/>
              </a:gdLst>
              <a:ahLst/>
              <a:cxnLst>
                <a:cxn ang="0">
                  <a:pos x="connsiteX0" y="connsiteY0"/>
                </a:cxn>
                <a:cxn ang="0">
                  <a:pos x="connsiteX1" y="connsiteY1"/>
                </a:cxn>
                <a:cxn ang="0">
                  <a:pos x="connsiteX2" y="connsiteY2"/>
                </a:cxn>
              </a:cxnLst>
              <a:rect l="l" t="t" r="r" b="b"/>
              <a:pathLst>
                <a:path w="575363" h="199238">
                  <a:moveTo>
                    <a:pt x="575364" y="199238"/>
                  </a:moveTo>
                  <a:cubicBezTo>
                    <a:pt x="375945" y="126785"/>
                    <a:pt x="152897" y="43267"/>
                    <a:pt x="85945" y="6447"/>
                  </a:cubicBezTo>
                  <a:cubicBezTo>
                    <a:pt x="40373" y="-16308"/>
                    <a:pt x="-88093" y="17949"/>
                    <a:pt x="97010" y="16116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3" name="任意多边形: 形状 12">
              <a:extLst>
                <a:ext uri="{FF2B5EF4-FFF2-40B4-BE49-F238E27FC236}">
                  <a16:creationId xmlns:a16="http://schemas.microsoft.com/office/drawing/2014/main" id="{72F26416-91D3-A78B-D837-AD4522168E31}"/>
                </a:ext>
              </a:extLst>
            </p:cNvPr>
            <p:cNvSpPr/>
            <p:nvPr/>
          </p:nvSpPr>
          <p:spPr>
            <a:xfrm>
              <a:off x="6713407" y="3846931"/>
              <a:ext cx="1360833" cy="1460199"/>
            </a:xfrm>
            <a:custGeom>
              <a:avLst/>
              <a:gdLst>
                <a:gd name="connsiteX0" fmla="*/ 1211200 w 1360833"/>
                <a:gd name="connsiteY0" fmla="*/ 48826 h 1460199"/>
                <a:gd name="connsiteX1" fmla="*/ 936141 w 1360833"/>
                <a:gd name="connsiteY1" fmla="*/ 1456631 h 1460199"/>
                <a:gd name="connsiteX2" fmla="*/ 0 w 1360833"/>
                <a:gd name="connsiteY2" fmla="*/ 965775 h 1460199"/>
                <a:gd name="connsiteX3" fmla="*/ 1211200 w 1360833"/>
                <a:gd name="connsiteY3" fmla="*/ 48826 h 1460199"/>
              </a:gdLst>
              <a:ahLst/>
              <a:cxnLst>
                <a:cxn ang="0">
                  <a:pos x="connsiteX0" y="connsiteY0"/>
                </a:cxn>
                <a:cxn ang="0">
                  <a:pos x="connsiteX1" y="connsiteY1"/>
                </a:cxn>
                <a:cxn ang="0">
                  <a:pos x="connsiteX2" y="connsiteY2"/>
                </a:cxn>
                <a:cxn ang="0">
                  <a:pos x="connsiteX3" y="connsiteY3"/>
                </a:cxn>
              </a:cxnLst>
              <a:rect l="l" t="t" r="r" b="b"/>
              <a:pathLst>
                <a:path w="1360833" h="1460199">
                  <a:moveTo>
                    <a:pt x="1211200" y="48826"/>
                  </a:moveTo>
                  <a:cubicBezTo>
                    <a:pt x="1585907" y="243368"/>
                    <a:pt x="1166503" y="1211578"/>
                    <a:pt x="936141" y="1456631"/>
                  </a:cubicBezTo>
                  <a:cubicBezTo>
                    <a:pt x="747537" y="1497515"/>
                    <a:pt x="82205" y="1177946"/>
                    <a:pt x="0" y="965775"/>
                  </a:cubicBezTo>
                  <a:cubicBezTo>
                    <a:pt x="69140" y="756667"/>
                    <a:pt x="677210" y="-228484"/>
                    <a:pt x="1211200" y="48826"/>
                  </a:cubicBezTo>
                  <a:close/>
                </a:path>
              </a:pathLst>
            </a:custGeom>
            <a:solidFill>
              <a:schemeClr val="accent4"/>
            </a:solidFill>
            <a:ln w="6242"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CBCE955C-1EA6-AE93-C6CF-3E63901C131C}"/>
                </a:ext>
              </a:extLst>
            </p:cNvPr>
            <p:cNvSpPr/>
            <p:nvPr/>
          </p:nvSpPr>
          <p:spPr>
            <a:xfrm>
              <a:off x="6650893" y="3784412"/>
              <a:ext cx="1360833" cy="1460205"/>
            </a:xfrm>
            <a:custGeom>
              <a:avLst/>
              <a:gdLst>
                <a:gd name="connsiteX0" fmla="*/ 516175 w 1360833"/>
                <a:gd name="connsiteY0" fmla="*/ 241748 h 1460205"/>
                <a:gd name="connsiteX1" fmla="*/ 1211200 w 1360833"/>
                <a:gd name="connsiteY1" fmla="*/ 48831 h 1460205"/>
                <a:gd name="connsiteX2" fmla="*/ 936141 w 1360833"/>
                <a:gd name="connsiteY2" fmla="*/ 1456637 h 1460205"/>
                <a:gd name="connsiteX3" fmla="*/ 0 w 1360833"/>
                <a:gd name="connsiteY3" fmla="*/ 965781 h 1460205"/>
                <a:gd name="connsiteX4" fmla="*/ 203919 w 1360833"/>
                <a:gd name="connsiteY4" fmla="*/ 604577 h 14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833" h="1460205">
                  <a:moveTo>
                    <a:pt x="516175" y="241748"/>
                  </a:moveTo>
                  <a:cubicBezTo>
                    <a:pt x="727470" y="48957"/>
                    <a:pt x="976462" y="-73070"/>
                    <a:pt x="1211200" y="48831"/>
                  </a:cubicBezTo>
                  <a:cubicBezTo>
                    <a:pt x="1585907" y="243374"/>
                    <a:pt x="1166503" y="1211584"/>
                    <a:pt x="936141" y="1456637"/>
                  </a:cubicBezTo>
                  <a:cubicBezTo>
                    <a:pt x="747537" y="1497521"/>
                    <a:pt x="82205" y="1177952"/>
                    <a:pt x="0" y="965781"/>
                  </a:cubicBezTo>
                  <a:cubicBezTo>
                    <a:pt x="21567" y="900454"/>
                    <a:pt x="95771" y="759486"/>
                    <a:pt x="203919" y="60457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id="{4B035E07-EC5F-9E49-AEAF-57CE4ABE5A93}"/>
                </a:ext>
              </a:extLst>
            </p:cNvPr>
            <p:cNvSpPr/>
            <p:nvPr/>
          </p:nvSpPr>
          <p:spPr>
            <a:xfrm>
              <a:off x="7838589" y="3508173"/>
              <a:ext cx="1651608" cy="2194226"/>
            </a:xfrm>
            <a:custGeom>
              <a:avLst/>
              <a:gdLst>
                <a:gd name="connsiteX0" fmla="*/ 0 w 1651608"/>
                <a:gd name="connsiteY0" fmla="*/ 160472 h 2194226"/>
                <a:gd name="connsiteX1" fmla="*/ 532616 w 1651608"/>
                <a:gd name="connsiteY1" fmla="*/ 0 h 2194226"/>
                <a:gd name="connsiteX2" fmla="*/ 1651608 w 1651608"/>
                <a:gd name="connsiteY2" fmla="*/ 2194227 h 2194226"/>
              </a:gdLst>
              <a:ahLst/>
              <a:cxnLst>
                <a:cxn ang="0">
                  <a:pos x="connsiteX0" y="connsiteY0"/>
                </a:cxn>
                <a:cxn ang="0">
                  <a:pos x="connsiteX1" y="connsiteY1"/>
                </a:cxn>
                <a:cxn ang="0">
                  <a:pos x="connsiteX2" y="connsiteY2"/>
                </a:cxn>
              </a:cxnLst>
              <a:rect l="l" t="t" r="r" b="b"/>
              <a:pathLst>
                <a:path w="1651608" h="2194226">
                  <a:moveTo>
                    <a:pt x="0" y="160472"/>
                  </a:moveTo>
                  <a:cubicBezTo>
                    <a:pt x="151033" y="59263"/>
                    <a:pt x="327196" y="0"/>
                    <a:pt x="532616" y="0"/>
                  </a:cubicBezTo>
                  <a:cubicBezTo>
                    <a:pt x="1307784" y="0"/>
                    <a:pt x="1632854" y="1025223"/>
                    <a:pt x="1651608" y="219422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id="{1EE534DB-39D9-9BC8-A545-3185B14AD0C1}"/>
                </a:ext>
              </a:extLst>
            </p:cNvPr>
            <p:cNvSpPr/>
            <p:nvPr/>
          </p:nvSpPr>
          <p:spPr>
            <a:xfrm>
              <a:off x="7173194" y="3865313"/>
              <a:ext cx="443221" cy="861499"/>
            </a:xfrm>
            <a:custGeom>
              <a:avLst/>
              <a:gdLst>
                <a:gd name="connsiteX0" fmla="*/ 0 w 443221"/>
                <a:gd name="connsiteY0" fmla="*/ 861500 h 861499"/>
                <a:gd name="connsiteX1" fmla="*/ 443221 w 443221"/>
                <a:gd name="connsiteY1" fmla="*/ 0 h 861499"/>
              </a:gdLst>
              <a:ahLst/>
              <a:cxnLst>
                <a:cxn ang="0">
                  <a:pos x="connsiteX0" y="connsiteY0"/>
                </a:cxn>
                <a:cxn ang="0">
                  <a:pos x="connsiteX1" y="connsiteY1"/>
                </a:cxn>
              </a:cxnLst>
              <a:rect l="l" t="t" r="r" b="b"/>
              <a:pathLst>
                <a:path w="443221" h="861499">
                  <a:moveTo>
                    <a:pt x="0" y="861500"/>
                  </a:moveTo>
                  <a:cubicBezTo>
                    <a:pt x="100022" y="537992"/>
                    <a:pt x="242115" y="226862"/>
                    <a:pt x="44322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id="{075B0A77-D9DA-C40E-BADF-E6AD1718D620}"/>
                </a:ext>
              </a:extLst>
            </p:cNvPr>
            <p:cNvSpPr/>
            <p:nvPr/>
          </p:nvSpPr>
          <p:spPr>
            <a:xfrm>
              <a:off x="6977839" y="5235735"/>
              <a:ext cx="70077" cy="461412"/>
            </a:xfrm>
            <a:custGeom>
              <a:avLst/>
              <a:gdLst>
                <a:gd name="connsiteX0" fmla="*/ 0 w 70077"/>
                <a:gd name="connsiteY0" fmla="*/ 461413 h 461412"/>
                <a:gd name="connsiteX1" fmla="*/ 70078 w 70077"/>
                <a:gd name="connsiteY1" fmla="*/ 0 h 461412"/>
              </a:gdLst>
              <a:ahLst/>
              <a:cxnLst>
                <a:cxn ang="0">
                  <a:pos x="connsiteX0" y="connsiteY0"/>
                </a:cxn>
                <a:cxn ang="0">
                  <a:pos x="connsiteX1" y="connsiteY1"/>
                </a:cxn>
              </a:cxnLst>
              <a:rect l="l" t="t" r="r" b="b"/>
              <a:pathLst>
                <a:path w="70077" h="461412">
                  <a:moveTo>
                    <a:pt x="0" y="461413"/>
                  </a:moveTo>
                  <a:cubicBezTo>
                    <a:pt x="16129" y="320945"/>
                    <a:pt x="38696" y="163848"/>
                    <a:pt x="70078"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256266B0-4CDA-B1E8-D64C-94F23BD9EC1F}"/>
                </a:ext>
              </a:extLst>
            </p:cNvPr>
            <p:cNvSpPr/>
            <p:nvPr/>
          </p:nvSpPr>
          <p:spPr>
            <a:xfrm>
              <a:off x="7047917" y="3570686"/>
              <a:ext cx="2503293" cy="2125461"/>
            </a:xfrm>
            <a:custGeom>
              <a:avLst/>
              <a:gdLst>
                <a:gd name="connsiteX0" fmla="*/ 2503293 w 2503293"/>
                <a:gd name="connsiteY0" fmla="*/ 2125462 h 2125461"/>
                <a:gd name="connsiteX1" fmla="*/ 1385801 w 2503293"/>
                <a:gd name="connsiteY1" fmla="*/ 0 h 2125461"/>
                <a:gd name="connsiteX2" fmla="*/ 0 w 2503293"/>
                <a:gd name="connsiteY2" fmla="*/ 2125462 h 2125461"/>
              </a:gdLst>
              <a:ahLst/>
              <a:cxnLst>
                <a:cxn ang="0">
                  <a:pos x="connsiteX0" y="connsiteY0"/>
                </a:cxn>
                <a:cxn ang="0">
                  <a:pos x="connsiteX1" y="connsiteY1"/>
                </a:cxn>
                <a:cxn ang="0">
                  <a:pos x="connsiteX2" y="connsiteY2"/>
                </a:cxn>
              </a:cxnLst>
              <a:rect l="l" t="t" r="r" b="b"/>
              <a:pathLst>
                <a:path w="2503293" h="2125461">
                  <a:moveTo>
                    <a:pt x="2503293" y="2125462"/>
                  </a:moveTo>
                  <a:cubicBezTo>
                    <a:pt x="2473037" y="985339"/>
                    <a:pt x="2145716" y="0"/>
                    <a:pt x="1385801" y="0"/>
                  </a:cubicBezTo>
                  <a:cubicBezTo>
                    <a:pt x="421779" y="0"/>
                    <a:pt x="102210" y="1305533"/>
                    <a:pt x="0" y="2125462"/>
                  </a:cubicBezTo>
                  <a:close/>
                </a:path>
              </a:pathLst>
            </a:custGeom>
            <a:solidFill>
              <a:schemeClr val="accent4"/>
            </a:solidFill>
            <a:ln w="6242"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2F31AB7-246E-F9A3-678B-D5E8CE83D63E}"/>
                </a:ext>
              </a:extLst>
            </p:cNvPr>
            <p:cNvSpPr/>
            <p:nvPr/>
          </p:nvSpPr>
          <p:spPr>
            <a:xfrm>
              <a:off x="9109114" y="4820958"/>
              <a:ext cx="875189" cy="875189"/>
            </a:xfrm>
            <a:custGeom>
              <a:avLst/>
              <a:gdLst>
                <a:gd name="connsiteX0" fmla="*/ 875190 w 875189"/>
                <a:gd name="connsiteY0" fmla="*/ 423654 h 875189"/>
                <a:gd name="connsiteX1" fmla="*/ 693901 w 875189"/>
                <a:gd name="connsiteY1" fmla="*/ 0 h 875189"/>
                <a:gd name="connsiteX2" fmla="*/ 0 w 875189"/>
                <a:gd name="connsiteY2" fmla="*/ 425092 h 875189"/>
                <a:gd name="connsiteX3" fmla="*/ 139218 w 875189"/>
                <a:gd name="connsiteY3" fmla="*/ 875190 h 875189"/>
              </a:gdLst>
              <a:ahLst/>
              <a:cxnLst>
                <a:cxn ang="0">
                  <a:pos x="connsiteX0" y="connsiteY0"/>
                </a:cxn>
                <a:cxn ang="0">
                  <a:pos x="connsiteX1" y="connsiteY1"/>
                </a:cxn>
                <a:cxn ang="0">
                  <a:pos x="connsiteX2" y="connsiteY2"/>
                </a:cxn>
                <a:cxn ang="0">
                  <a:pos x="connsiteX3" y="connsiteY3"/>
                </a:cxn>
              </a:cxnLst>
              <a:rect l="l" t="t" r="r" b="b"/>
              <a:pathLst>
                <a:path w="875189" h="875189">
                  <a:moveTo>
                    <a:pt x="875190" y="423654"/>
                  </a:moveTo>
                  <a:lnTo>
                    <a:pt x="693901" y="0"/>
                  </a:lnTo>
                  <a:lnTo>
                    <a:pt x="0" y="425092"/>
                  </a:lnTo>
                  <a:cubicBezTo>
                    <a:pt x="21255" y="501609"/>
                    <a:pt x="94520" y="734159"/>
                    <a:pt x="139218" y="875190"/>
                  </a:cubicBezTo>
                </a:path>
              </a:pathLst>
            </a:custGeom>
            <a:noFill/>
            <a:ln w="29838" cap="rnd">
              <a:solidFill>
                <a:srgbClr val="1B3C87"/>
              </a:solidFill>
              <a:prstDash val="solid"/>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id="{E8F17A77-9DC5-8C34-9742-D75A57185B68}"/>
                </a:ext>
              </a:extLst>
            </p:cNvPr>
            <p:cNvSpPr/>
            <p:nvPr/>
          </p:nvSpPr>
          <p:spPr>
            <a:xfrm>
              <a:off x="9171378" y="4883472"/>
              <a:ext cx="809550" cy="816051"/>
            </a:xfrm>
            <a:custGeom>
              <a:avLst/>
              <a:gdLst>
                <a:gd name="connsiteX0" fmla="*/ 809551 w 809550"/>
                <a:gd name="connsiteY0" fmla="*/ 816052 h 816051"/>
                <a:gd name="connsiteX1" fmla="*/ 809551 w 809550"/>
                <a:gd name="connsiteY1" fmla="*/ 269871 h 816051"/>
                <a:gd name="connsiteX2" fmla="*/ 693901 w 809550"/>
                <a:gd name="connsiteY2" fmla="*/ 0 h 816051"/>
                <a:gd name="connsiteX3" fmla="*/ 0 w 809550"/>
                <a:gd name="connsiteY3" fmla="*/ 425092 h 816051"/>
                <a:gd name="connsiteX4" fmla="*/ 120401 w 809550"/>
                <a:gd name="connsiteY4" fmla="*/ 815802 h 81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550" h="816051">
                  <a:moveTo>
                    <a:pt x="809551" y="816052"/>
                  </a:moveTo>
                  <a:lnTo>
                    <a:pt x="809551" y="269871"/>
                  </a:lnTo>
                  <a:lnTo>
                    <a:pt x="693901" y="0"/>
                  </a:lnTo>
                  <a:lnTo>
                    <a:pt x="0" y="425092"/>
                  </a:lnTo>
                  <a:cubicBezTo>
                    <a:pt x="18754" y="491606"/>
                    <a:pt x="76267" y="676084"/>
                    <a:pt x="120401" y="815802"/>
                  </a:cubicBezTo>
                  <a:close/>
                </a:path>
              </a:pathLst>
            </a:custGeom>
            <a:solidFill>
              <a:srgbClr val="FFFFFF"/>
            </a:solidFill>
            <a:ln w="6242"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A78B76C-A813-71E9-F1F4-CCFC5F7C9613}"/>
                </a:ext>
              </a:extLst>
            </p:cNvPr>
            <p:cNvSpPr/>
            <p:nvPr/>
          </p:nvSpPr>
          <p:spPr>
            <a:xfrm>
              <a:off x="8780821" y="3803542"/>
              <a:ext cx="1228238" cy="1550149"/>
            </a:xfrm>
            <a:custGeom>
              <a:avLst/>
              <a:gdLst>
                <a:gd name="connsiteX0" fmla="*/ 271781 w 1228238"/>
                <a:gd name="connsiteY0" fmla="*/ 23450 h 1550149"/>
                <a:gd name="connsiteX1" fmla="*/ 1228239 w 1228238"/>
                <a:gd name="connsiteY1" fmla="*/ 1092433 h 1550149"/>
                <a:gd name="connsiteX2" fmla="*/ 271781 w 1228238"/>
                <a:gd name="connsiteY2" fmla="*/ 1542530 h 1550149"/>
                <a:gd name="connsiteX3" fmla="*/ 271781 w 1228238"/>
                <a:gd name="connsiteY3" fmla="*/ 23450 h 1550149"/>
              </a:gdLst>
              <a:ahLst/>
              <a:cxnLst>
                <a:cxn ang="0">
                  <a:pos x="connsiteX0" y="connsiteY0"/>
                </a:cxn>
                <a:cxn ang="0">
                  <a:pos x="connsiteX1" y="connsiteY1"/>
                </a:cxn>
                <a:cxn ang="0">
                  <a:pos x="connsiteX2" y="connsiteY2"/>
                </a:cxn>
                <a:cxn ang="0">
                  <a:pos x="connsiteX3" y="connsiteY3"/>
                </a:cxn>
              </a:cxnLst>
              <a:rect l="l" t="t" r="r" b="b"/>
              <a:pathLst>
                <a:path w="1228238" h="1550149">
                  <a:moveTo>
                    <a:pt x="271781" y="23450"/>
                  </a:moveTo>
                  <a:cubicBezTo>
                    <a:pt x="653114" y="-157839"/>
                    <a:pt x="1171977" y="761111"/>
                    <a:pt x="1228239" y="1092433"/>
                  </a:cubicBezTo>
                  <a:cubicBezTo>
                    <a:pt x="1146971" y="1267471"/>
                    <a:pt x="490579" y="1605044"/>
                    <a:pt x="271781" y="1542530"/>
                  </a:cubicBezTo>
                  <a:cubicBezTo>
                    <a:pt x="146754" y="1361241"/>
                    <a:pt x="-271649" y="281819"/>
                    <a:pt x="271781" y="23450"/>
                  </a:cubicBezTo>
                  <a:close/>
                </a:path>
              </a:pathLst>
            </a:custGeom>
            <a:solidFill>
              <a:schemeClr val="accent4"/>
            </a:solidFill>
            <a:ln w="6242"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C2FC693-BF5C-C323-CC6D-F25CDDCF68A2}"/>
                </a:ext>
              </a:extLst>
            </p:cNvPr>
            <p:cNvSpPr/>
            <p:nvPr/>
          </p:nvSpPr>
          <p:spPr>
            <a:xfrm>
              <a:off x="8949080" y="3865313"/>
              <a:ext cx="997466" cy="1425864"/>
            </a:xfrm>
            <a:custGeom>
              <a:avLst/>
              <a:gdLst>
                <a:gd name="connsiteX0" fmla="*/ 420466 w 997466"/>
                <a:gd name="connsiteY0" fmla="*/ 0 h 1425864"/>
                <a:gd name="connsiteX1" fmla="*/ 997466 w 997466"/>
                <a:gd name="connsiteY1" fmla="*/ 968148 h 1425864"/>
                <a:gd name="connsiteX2" fmla="*/ 41009 w 997466"/>
                <a:gd name="connsiteY2" fmla="*/ 1418246 h 1425864"/>
                <a:gd name="connsiteX3" fmla="*/ 0 w 997466"/>
                <a:gd name="connsiteY3" fmla="*/ 1346605 h 1425864"/>
              </a:gdLst>
              <a:ahLst/>
              <a:cxnLst>
                <a:cxn ang="0">
                  <a:pos x="connsiteX0" y="connsiteY0"/>
                </a:cxn>
                <a:cxn ang="0">
                  <a:pos x="connsiteX1" y="connsiteY1"/>
                </a:cxn>
                <a:cxn ang="0">
                  <a:pos x="connsiteX2" y="connsiteY2"/>
                </a:cxn>
                <a:cxn ang="0">
                  <a:pos x="connsiteX3" y="connsiteY3"/>
                </a:cxn>
              </a:cxnLst>
              <a:rect l="l" t="t" r="r" b="b"/>
              <a:pathLst>
                <a:path w="997466" h="1425864">
                  <a:moveTo>
                    <a:pt x="420466" y="0"/>
                  </a:moveTo>
                  <a:cubicBezTo>
                    <a:pt x="701402" y="234801"/>
                    <a:pt x="958771" y="740348"/>
                    <a:pt x="997466" y="968148"/>
                  </a:cubicBezTo>
                  <a:cubicBezTo>
                    <a:pt x="916199" y="1143186"/>
                    <a:pt x="259806" y="1480759"/>
                    <a:pt x="41009" y="1418246"/>
                  </a:cubicBezTo>
                  <a:cubicBezTo>
                    <a:pt x="25843" y="1395253"/>
                    <a:pt x="12146" y="1371323"/>
                    <a:pt x="0" y="13466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id="{8420D4F8-315E-95E7-7A21-F65B13867F21}"/>
                </a:ext>
              </a:extLst>
            </p:cNvPr>
            <p:cNvSpPr/>
            <p:nvPr/>
          </p:nvSpPr>
          <p:spPr>
            <a:xfrm>
              <a:off x="8718283" y="3797486"/>
              <a:ext cx="214043" cy="876815"/>
            </a:xfrm>
            <a:custGeom>
              <a:avLst/>
              <a:gdLst>
                <a:gd name="connsiteX0" fmla="*/ 44381 w 214043"/>
                <a:gd name="connsiteY0" fmla="*/ 876815 h 876815"/>
                <a:gd name="connsiteX1" fmla="*/ 214043 w 214043"/>
                <a:gd name="connsiteY1" fmla="*/ 0 h 876815"/>
              </a:gdLst>
              <a:ahLst/>
              <a:cxnLst>
                <a:cxn ang="0">
                  <a:pos x="connsiteX0" y="connsiteY0"/>
                </a:cxn>
                <a:cxn ang="0">
                  <a:pos x="connsiteX1" y="connsiteY1"/>
                </a:cxn>
              </a:cxnLst>
              <a:rect l="l" t="t" r="r" b="b"/>
              <a:pathLst>
                <a:path w="214043" h="876815">
                  <a:moveTo>
                    <a:pt x="44381" y="876815"/>
                  </a:moveTo>
                  <a:cubicBezTo>
                    <a:pt x="-29885" y="542055"/>
                    <a:pt x="-33760" y="166974"/>
                    <a:pt x="214043"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4" name="任意多边形: 形状 23">
              <a:extLst>
                <a:ext uri="{FF2B5EF4-FFF2-40B4-BE49-F238E27FC236}">
                  <a16:creationId xmlns:a16="http://schemas.microsoft.com/office/drawing/2014/main" id="{884F7C24-F831-DC22-CB38-3F73D01D14A7}"/>
                </a:ext>
              </a:extLst>
            </p:cNvPr>
            <p:cNvSpPr/>
            <p:nvPr/>
          </p:nvSpPr>
          <p:spPr>
            <a:xfrm>
              <a:off x="6095711" y="1807804"/>
              <a:ext cx="3888343" cy="3888344"/>
            </a:xfrm>
            <a:custGeom>
              <a:avLst/>
              <a:gdLst>
                <a:gd name="connsiteX0" fmla="*/ 3671922 w 3888343"/>
                <a:gd name="connsiteY0" fmla="*/ 0 h 3888344"/>
                <a:gd name="connsiteX1" fmla="*/ 3888344 w 3888343"/>
                <a:gd name="connsiteY1" fmla="*/ 0 h 3888344"/>
                <a:gd name="connsiteX2" fmla="*/ 3888344 w 3888343"/>
                <a:gd name="connsiteY2" fmla="*/ 3888344 h 3888344"/>
                <a:gd name="connsiteX3" fmla="*/ 0 w 3888343"/>
                <a:gd name="connsiteY3" fmla="*/ 3888344 h 3888344"/>
                <a:gd name="connsiteX4" fmla="*/ 0 w 3888343"/>
                <a:gd name="connsiteY4" fmla="*/ 3701491 h 388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343" h="3888344">
                  <a:moveTo>
                    <a:pt x="3671922" y="0"/>
                  </a:moveTo>
                  <a:lnTo>
                    <a:pt x="3888344" y="0"/>
                  </a:lnTo>
                  <a:lnTo>
                    <a:pt x="3888344" y="3888344"/>
                  </a:lnTo>
                  <a:lnTo>
                    <a:pt x="0" y="3888344"/>
                  </a:lnTo>
                  <a:lnTo>
                    <a:pt x="0" y="3701491"/>
                  </a:lnTo>
                </a:path>
              </a:pathLst>
            </a:custGeom>
            <a:noFill/>
            <a:ln w="29838" cap="rnd">
              <a:solidFill>
                <a:schemeClr val="accent2">
                  <a:lumMod val="25000"/>
                </a:schemeClr>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id="{B309B90C-F4DD-7130-E720-FF6B9BA8C0D4}"/>
                </a:ext>
              </a:extLst>
            </p:cNvPr>
            <p:cNvSpPr/>
            <p:nvPr/>
          </p:nvSpPr>
          <p:spPr>
            <a:xfrm>
              <a:off x="6095711" y="1807804"/>
              <a:ext cx="2836615" cy="301127"/>
            </a:xfrm>
            <a:custGeom>
              <a:avLst/>
              <a:gdLst>
                <a:gd name="connsiteX0" fmla="*/ 0 w 2836615"/>
                <a:gd name="connsiteY0" fmla="*/ 301128 h 301127"/>
                <a:gd name="connsiteX1" fmla="*/ 0 w 2836615"/>
                <a:gd name="connsiteY1" fmla="*/ 0 h 301127"/>
                <a:gd name="connsiteX2" fmla="*/ 2836616 w 2836615"/>
                <a:gd name="connsiteY2" fmla="*/ 0 h 301127"/>
              </a:gdLst>
              <a:ahLst/>
              <a:cxnLst>
                <a:cxn ang="0">
                  <a:pos x="connsiteX0" y="connsiteY0"/>
                </a:cxn>
                <a:cxn ang="0">
                  <a:pos x="connsiteX1" y="connsiteY1"/>
                </a:cxn>
                <a:cxn ang="0">
                  <a:pos x="connsiteX2" y="connsiteY2"/>
                </a:cxn>
              </a:cxnLst>
              <a:rect l="l" t="t" r="r" b="b"/>
              <a:pathLst>
                <a:path w="2836615" h="301127">
                  <a:moveTo>
                    <a:pt x="0" y="301128"/>
                  </a:moveTo>
                  <a:lnTo>
                    <a:pt x="0" y="0"/>
                  </a:lnTo>
                  <a:lnTo>
                    <a:pt x="2836616" y="0"/>
                  </a:lnTo>
                </a:path>
              </a:pathLst>
            </a:custGeom>
            <a:noFill/>
            <a:ln w="29838" cap="rnd">
              <a:solidFill>
                <a:srgbClr val="1B3C87"/>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044B7549-DFB4-DB7A-3759-8B9553A07554}"/>
                </a:ext>
              </a:extLst>
            </p:cNvPr>
            <p:cNvSpPr/>
            <p:nvPr/>
          </p:nvSpPr>
          <p:spPr>
            <a:xfrm>
              <a:off x="6095711" y="3059951"/>
              <a:ext cx="6251" cy="1361795"/>
            </a:xfrm>
            <a:custGeom>
              <a:avLst/>
              <a:gdLst>
                <a:gd name="connsiteX0" fmla="*/ 0 w 6251"/>
                <a:gd name="connsiteY0" fmla="*/ 1361795 h 1361795"/>
                <a:gd name="connsiteX1" fmla="*/ 0 w 6251"/>
                <a:gd name="connsiteY1" fmla="*/ 0 h 1361795"/>
              </a:gdLst>
              <a:ahLst/>
              <a:cxnLst>
                <a:cxn ang="0">
                  <a:pos x="connsiteX0" y="connsiteY0"/>
                </a:cxn>
                <a:cxn ang="0">
                  <a:pos x="connsiteX1" y="connsiteY1"/>
                </a:cxn>
              </a:cxnLst>
              <a:rect l="l" t="t" r="r" b="b"/>
              <a:pathLst>
                <a:path w="6251" h="1361795">
                  <a:moveTo>
                    <a:pt x="0" y="1361795"/>
                  </a:moveTo>
                  <a:lnTo>
                    <a:pt x="0" y="0"/>
                  </a:lnTo>
                </a:path>
              </a:pathLst>
            </a:custGeom>
            <a:ln w="29838" cap="rnd">
              <a:solidFill>
                <a:srgbClr val="1B3C87"/>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E4AFFB46-9ED2-C5C1-51D1-C0A276C55146}"/>
                </a:ext>
              </a:extLst>
            </p:cNvPr>
            <p:cNvSpPr/>
            <p:nvPr/>
          </p:nvSpPr>
          <p:spPr>
            <a:xfrm>
              <a:off x="8030505" y="2980183"/>
              <a:ext cx="693900" cy="832228"/>
            </a:xfrm>
            <a:custGeom>
              <a:avLst/>
              <a:gdLst>
                <a:gd name="connsiteX0" fmla="*/ 693901 w 693900"/>
                <a:gd name="connsiteY0" fmla="*/ 0 h 832228"/>
                <a:gd name="connsiteX1" fmla="*/ 625136 w 693900"/>
                <a:gd name="connsiteY1" fmla="*/ 756414 h 832228"/>
                <a:gd name="connsiteX2" fmla="*/ 0 w 693900"/>
                <a:gd name="connsiteY2" fmla="*/ 743912 h 832228"/>
                <a:gd name="connsiteX3" fmla="*/ 25005 w 693900"/>
                <a:gd name="connsiteY3" fmla="*/ 237552 h 832228"/>
                <a:gd name="connsiteX4" fmla="*/ 693901 w 693900"/>
                <a:gd name="connsiteY4" fmla="*/ 0 h 83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28">
                  <a:moveTo>
                    <a:pt x="693901" y="0"/>
                  </a:moveTo>
                  <a:cubicBezTo>
                    <a:pt x="662644" y="125027"/>
                    <a:pt x="606382" y="393836"/>
                    <a:pt x="625136" y="756414"/>
                  </a:cubicBezTo>
                  <a:cubicBezTo>
                    <a:pt x="518863" y="850185"/>
                    <a:pt x="162535" y="868939"/>
                    <a:pt x="0" y="743912"/>
                  </a:cubicBezTo>
                  <a:cubicBezTo>
                    <a:pt x="31257" y="550119"/>
                    <a:pt x="31257" y="362579"/>
                    <a:pt x="25005" y="237552"/>
                  </a:cubicBezTo>
                  <a:cubicBezTo>
                    <a:pt x="18754" y="112524"/>
                    <a:pt x="693901" y="0"/>
                    <a:pt x="693901" y="0"/>
                  </a:cubicBezTo>
                  <a:close/>
                </a:path>
              </a:pathLst>
            </a:custGeom>
            <a:solidFill>
              <a:srgbClr val="FFFFFF"/>
            </a:solidFill>
            <a:ln w="6242"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5911B29-2BA2-6ECF-C5C9-D09D2D1D12C8}"/>
                </a:ext>
              </a:extLst>
            </p:cNvPr>
            <p:cNvSpPr/>
            <p:nvPr/>
          </p:nvSpPr>
          <p:spPr>
            <a:xfrm>
              <a:off x="7980494" y="2930172"/>
              <a:ext cx="693900" cy="832215"/>
            </a:xfrm>
            <a:custGeom>
              <a:avLst/>
              <a:gdLst>
                <a:gd name="connsiteX0" fmla="*/ 0 w 693900"/>
                <a:gd name="connsiteY0" fmla="*/ 743912 h 832215"/>
                <a:gd name="connsiteX1" fmla="*/ 25005 w 693900"/>
                <a:gd name="connsiteY1" fmla="*/ 237552 h 832215"/>
                <a:gd name="connsiteX2" fmla="*/ 693901 w 693900"/>
                <a:gd name="connsiteY2" fmla="*/ 0 h 832215"/>
                <a:gd name="connsiteX3" fmla="*/ 625136 w 693900"/>
                <a:gd name="connsiteY3" fmla="*/ 756414 h 832215"/>
                <a:gd name="connsiteX4" fmla="*/ 265620 w 693900"/>
                <a:gd name="connsiteY4" fmla="*/ 829805 h 83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15">
                  <a:moveTo>
                    <a:pt x="0" y="743912"/>
                  </a:moveTo>
                  <a:cubicBezTo>
                    <a:pt x="31257" y="550119"/>
                    <a:pt x="31257" y="362579"/>
                    <a:pt x="25005" y="237552"/>
                  </a:cubicBezTo>
                  <a:cubicBezTo>
                    <a:pt x="18754" y="112524"/>
                    <a:pt x="693901" y="0"/>
                    <a:pt x="693901" y="0"/>
                  </a:cubicBezTo>
                  <a:cubicBezTo>
                    <a:pt x="662644" y="125027"/>
                    <a:pt x="606382" y="393836"/>
                    <a:pt x="625136" y="756414"/>
                  </a:cubicBezTo>
                  <a:cubicBezTo>
                    <a:pt x="562184" y="811926"/>
                    <a:pt x="411714" y="841120"/>
                    <a:pt x="265620" y="8298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9C892480-E54C-7D64-4BE0-625919082A1D}"/>
                </a:ext>
              </a:extLst>
            </p:cNvPr>
            <p:cNvSpPr/>
            <p:nvPr/>
          </p:nvSpPr>
          <p:spPr>
            <a:xfrm>
              <a:off x="7583533" y="1720285"/>
              <a:ext cx="1294030" cy="1650358"/>
            </a:xfrm>
            <a:custGeom>
              <a:avLst/>
              <a:gdLst>
                <a:gd name="connsiteX0" fmla="*/ 1294031 w 1294030"/>
                <a:gd name="connsiteY0" fmla="*/ 825179 h 1650358"/>
                <a:gd name="connsiteX1" fmla="*/ 647015 w 1294030"/>
                <a:gd name="connsiteY1" fmla="*/ 1650358 h 1650358"/>
                <a:gd name="connsiteX2" fmla="*/ 0 w 1294030"/>
                <a:gd name="connsiteY2" fmla="*/ 825179 h 1650358"/>
                <a:gd name="connsiteX3" fmla="*/ 647015 w 1294030"/>
                <a:gd name="connsiteY3" fmla="*/ 0 h 1650358"/>
                <a:gd name="connsiteX4" fmla="*/ 1294031 w 1294030"/>
                <a:gd name="connsiteY4" fmla="*/ 825179 h 165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0" h="1650358">
                  <a:moveTo>
                    <a:pt x="1294031" y="825179"/>
                  </a:moveTo>
                  <a:cubicBezTo>
                    <a:pt x="1294031" y="1280913"/>
                    <a:pt x="1004352" y="1650358"/>
                    <a:pt x="647015" y="1650358"/>
                  </a:cubicBezTo>
                  <a:cubicBezTo>
                    <a:pt x="289679" y="1650358"/>
                    <a:pt x="0" y="1280913"/>
                    <a:pt x="0" y="825179"/>
                  </a:cubicBezTo>
                  <a:cubicBezTo>
                    <a:pt x="0" y="369445"/>
                    <a:pt x="289679" y="0"/>
                    <a:pt x="647015" y="0"/>
                  </a:cubicBezTo>
                  <a:cubicBezTo>
                    <a:pt x="1004352" y="0"/>
                    <a:pt x="1294031" y="369445"/>
                    <a:pt x="1294031" y="825179"/>
                  </a:cubicBezTo>
                  <a:close/>
                </a:path>
              </a:pathLst>
            </a:custGeom>
            <a:solidFill>
              <a:srgbClr val="FFFFFF"/>
            </a:solidFill>
            <a:ln w="6242"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D9F2035-C305-323F-6AFA-87BED5BC9BB5}"/>
                </a:ext>
              </a:extLst>
            </p:cNvPr>
            <p:cNvSpPr/>
            <p:nvPr/>
          </p:nvSpPr>
          <p:spPr>
            <a:xfrm>
              <a:off x="7685868" y="3014878"/>
              <a:ext cx="783545" cy="293251"/>
            </a:xfrm>
            <a:custGeom>
              <a:avLst/>
              <a:gdLst>
                <a:gd name="connsiteX0" fmla="*/ 783545 w 783545"/>
                <a:gd name="connsiteY0" fmla="*/ 206607 h 293251"/>
                <a:gd name="connsiteX1" fmla="*/ 494670 w 783545"/>
                <a:gd name="connsiteY1" fmla="*/ 293251 h 293251"/>
                <a:gd name="connsiteX2" fmla="*/ 0 w 783545"/>
                <a:gd name="connsiteY2" fmla="*/ 0 h 293251"/>
              </a:gdLst>
              <a:ahLst/>
              <a:cxnLst>
                <a:cxn ang="0">
                  <a:pos x="connsiteX0" y="connsiteY0"/>
                </a:cxn>
                <a:cxn ang="0">
                  <a:pos x="connsiteX1" y="connsiteY1"/>
                </a:cxn>
                <a:cxn ang="0">
                  <a:pos x="connsiteX2" y="connsiteY2"/>
                </a:cxn>
              </a:cxnLst>
              <a:rect l="l" t="t" r="r" b="b"/>
              <a:pathLst>
                <a:path w="783545" h="293251">
                  <a:moveTo>
                    <a:pt x="783545" y="206607"/>
                  </a:moveTo>
                  <a:cubicBezTo>
                    <a:pt x="697576" y="262638"/>
                    <a:pt x="597286" y="292720"/>
                    <a:pt x="494670" y="293251"/>
                  </a:cubicBezTo>
                  <a:cubicBezTo>
                    <a:pt x="296252" y="293251"/>
                    <a:pt x="118713" y="179351"/>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1" name="任意多边形: 形状 30">
              <a:extLst>
                <a:ext uri="{FF2B5EF4-FFF2-40B4-BE49-F238E27FC236}">
                  <a16:creationId xmlns:a16="http://schemas.microsoft.com/office/drawing/2014/main" id="{4C485176-0DDD-0212-5100-F3134FFC7EC3}"/>
                </a:ext>
              </a:extLst>
            </p:cNvPr>
            <p:cNvSpPr/>
            <p:nvPr/>
          </p:nvSpPr>
          <p:spPr>
            <a:xfrm>
              <a:off x="7533521" y="1657771"/>
              <a:ext cx="1294035" cy="1142622"/>
            </a:xfrm>
            <a:custGeom>
              <a:avLst/>
              <a:gdLst>
                <a:gd name="connsiteX0" fmla="*/ 33571 w 1294035"/>
                <a:gd name="connsiteY0" fmla="*/ 1088299 h 1142622"/>
                <a:gd name="connsiteX1" fmla="*/ 1 w 1294035"/>
                <a:gd name="connsiteY1" fmla="*/ 825179 h 1142622"/>
                <a:gd name="connsiteX2" fmla="*/ 647017 w 1294035"/>
                <a:gd name="connsiteY2" fmla="*/ 0 h 1142622"/>
                <a:gd name="connsiteX3" fmla="*/ 1294032 w 1294035"/>
                <a:gd name="connsiteY3" fmla="*/ 825179 h 1142622"/>
                <a:gd name="connsiteX4" fmla="*/ 1244397 w 1294035"/>
                <a:gd name="connsiteY4" fmla="*/ 1142623 h 114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5" h="1142622">
                  <a:moveTo>
                    <a:pt x="33571" y="1088299"/>
                  </a:moveTo>
                  <a:cubicBezTo>
                    <a:pt x="11135" y="1002399"/>
                    <a:pt x="-148" y="913961"/>
                    <a:pt x="1" y="825179"/>
                  </a:cubicBezTo>
                  <a:cubicBezTo>
                    <a:pt x="1" y="369455"/>
                    <a:pt x="289627" y="0"/>
                    <a:pt x="647017" y="0"/>
                  </a:cubicBezTo>
                  <a:cubicBezTo>
                    <a:pt x="1004407" y="0"/>
                    <a:pt x="1294032" y="369455"/>
                    <a:pt x="1294032" y="825179"/>
                  </a:cubicBezTo>
                  <a:cubicBezTo>
                    <a:pt x="1294320" y="932946"/>
                    <a:pt x="1277566" y="1040088"/>
                    <a:pt x="1244397" y="114262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2" name="任意多边形: 形状 31">
              <a:extLst>
                <a:ext uri="{FF2B5EF4-FFF2-40B4-BE49-F238E27FC236}">
                  <a16:creationId xmlns:a16="http://schemas.microsoft.com/office/drawing/2014/main" id="{8991A89A-D014-68BD-81FF-7F40E4D0AB6B}"/>
                </a:ext>
              </a:extLst>
            </p:cNvPr>
            <p:cNvSpPr/>
            <p:nvPr/>
          </p:nvSpPr>
          <p:spPr>
            <a:xfrm>
              <a:off x="7764823" y="2407934"/>
              <a:ext cx="150032" cy="300065"/>
            </a:xfrm>
            <a:custGeom>
              <a:avLst/>
              <a:gdLst>
                <a:gd name="connsiteX0" fmla="*/ 150033 w 150032"/>
                <a:gd name="connsiteY0" fmla="*/ 0 h 300065"/>
                <a:gd name="connsiteX1" fmla="*/ 0 w 150032"/>
                <a:gd name="connsiteY1" fmla="*/ 300065 h 300065"/>
              </a:gdLst>
              <a:ahLst/>
              <a:cxnLst>
                <a:cxn ang="0">
                  <a:pos x="connsiteX0" y="connsiteY0"/>
                </a:cxn>
                <a:cxn ang="0">
                  <a:pos x="connsiteX1" y="connsiteY1"/>
                </a:cxn>
              </a:cxnLst>
              <a:rect l="l" t="t" r="r" b="b"/>
              <a:pathLst>
                <a:path w="150032" h="300065">
                  <a:moveTo>
                    <a:pt x="150033" y="0"/>
                  </a:moveTo>
                  <a:cubicBezTo>
                    <a:pt x="143781" y="62513"/>
                    <a:pt x="62514" y="237551"/>
                    <a:pt x="0" y="30006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3" name="任意多边形: 形状 32">
              <a:extLst>
                <a:ext uri="{FF2B5EF4-FFF2-40B4-BE49-F238E27FC236}">
                  <a16:creationId xmlns:a16="http://schemas.microsoft.com/office/drawing/2014/main" id="{1C5815E3-24E7-DCB7-8ADB-57ED71F56D01}"/>
                </a:ext>
              </a:extLst>
            </p:cNvPr>
            <p:cNvSpPr/>
            <p:nvPr/>
          </p:nvSpPr>
          <p:spPr>
            <a:xfrm>
              <a:off x="7958615" y="2870534"/>
              <a:ext cx="143781" cy="87518"/>
            </a:xfrm>
            <a:custGeom>
              <a:avLst/>
              <a:gdLst>
                <a:gd name="connsiteX0" fmla="*/ 0 w 143781"/>
                <a:gd name="connsiteY0" fmla="*/ 87519 h 87518"/>
                <a:gd name="connsiteX1" fmla="*/ 143781 w 143781"/>
                <a:gd name="connsiteY1" fmla="*/ 0 h 87518"/>
              </a:gdLst>
              <a:ahLst/>
              <a:cxnLst>
                <a:cxn ang="0">
                  <a:pos x="connsiteX0" y="connsiteY0"/>
                </a:cxn>
                <a:cxn ang="0">
                  <a:pos x="connsiteX1" y="connsiteY1"/>
                </a:cxn>
              </a:cxnLst>
              <a:rect l="l" t="t" r="r" b="b"/>
              <a:pathLst>
                <a:path w="143781" h="87518">
                  <a:moveTo>
                    <a:pt x="0" y="87519"/>
                  </a:moveTo>
                  <a:cubicBezTo>
                    <a:pt x="31257" y="87519"/>
                    <a:pt x="93770" y="75016"/>
                    <a:pt x="14378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4" name="任意多边形: 形状 33">
              <a:extLst>
                <a:ext uri="{FF2B5EF4-FFF2-40B4-BE49-F238E27FC236}">
                  <a16:creationId xmlns:a16="http://schemas.microsoft.com/office/drawing/2014/main" id="{957A86BC-5333-CA84-69A0-3410B6A2E8D2}"/>
                </a:ext>
              </a:extLst>
            </p:cNvPr>
            <p:cNvSpPr/>
            <p:nvPr/>
          </p:nvSpPr>
          <p:spPr>
            <a:xfrm rot="16771800">
              <a:off x="7668062" y="2426788"/>
              <a:ext cx="128152" cy="59387"/>
            </a:xfrm>
            <a:custGeom>
              <a:avLst/>
              <a:gdLst>
                <a:gd name="connsiteX0" fmla="*/ 128153 w 128152"/>
                <a:gd name="connsiteY0" fmla="*/ 29694 h 59387"/>
                <a:gd name="connsiteX1" fmla="*/ 64076 w 128152"/>
                <a:gd name="connsiteY1" fmla="*/ 59388 h 59387"/>
                <a:gd name="connsiteX2" fmla="*/ 0 w 128152"/>
                <a:gd name="connsiteY2" fmla="*/ 29694 h 59387"/>
                <a:gd name="connsiteX3" fmla="*/ 64076 w 128152"/>
                <a:gd name="connsiteY3" fmla="*/ 0 h 59387"/>
                <a:gd name="connsiteX4" fmla="*/ 128153 w 128152"/>
                <a:gd name="connsiteY4" fmla="*/ 29694 h 5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2" h="59387">
                  <a:moveTo>
                    <a:pt x="128153" y="29694"/>
                  </a:moveTo>
                  <a:cubicBezTo>
                    <a:pt x="128153" y="46093"/>
                    <a:pt x="99465" y="59388"/>
                    <a:pt x="64076" y="59388"/>
                  </a:cubicBezTo>
                  <a:cubicBezTo>
                    <a:pt x="28688" y="59388"/>
                    <a:pt x="0" y="46093"/>
                    <a:pt x="0" y="29694"/>
                  </a:cubicBezTo>
                  <a:cubicBezTo>
                    <a:pt x="0" y="13294"/>
                    <a:pt x="28688" y="0"/>
                    <a:pt x="64076" y="0"/>
                  </a:cubicBezTo>
                  <a:cubicBezTo>
                    <a:pt x="99465" y="0"/>
                    <a:pt x="128153" y="13294"/>
                    <a:pt x="128153" y="29694"/>
                  </a:cubicBezTo>
                  <a:close/>
                </a:path>
              </a:pathLst>
            </a:custGeom>
            <a:solidFill>
              <a:schemeClr val="accent2">
                <a:lumMod val="25000"/>
              </a:schemeClr>
            </a:solidFill>
            <a:ln w="6242"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557DFBD-CC40-2248-158E-8EAF2249E5B8}"/>
                </a:ext>
              </a:extLst>
            </p:cNvPr>
            <p:cNvSpPr/>
            <p:nvPr/>
          </p:nvSpPr>
          <p:spPr>
            <a:xfrm>
              <a:off x="7370987" y="1420220"/>
              <a:ext cx="1631603" cy="1226341"/>
            </a:xfrm>
            <a:custGeom>
              <a:avLst/>
              <a:gdLst>
                <a:gd name="connsiteX0" fmla="*/ 1631604 w 1631603"/>
                <a:gd name="connsiteY0" fmla="*/ 787671 h 1226341"/>
                <a:gd name="connsiteX1" fmla="*/ 1025222 w 1631603"/>
                <a:gd name="connsiteY1" fmla="*/ 156284 h 1226341"/>
                <a:gd name="connsiteX2" fmla="*/ 356327 w 1631603"/>
                <a:gd name="connsiteY2" fmla="*/ 0 h 1226341"/>
                <a:gd name="connsiteX3" fmla="*/ 0 w 1631603"/>
                <a:gd name="connsiteY3" fmla="*/ 412590 h 1226341"/>
                <a:gd name="connsiteX4" fmla="*/ 262557 w 1631603"/>
                <a:gd name="connsiteY4" fmla="*/ 843933 h 1226341"/>
                <a:gd name="connsiteX5" fmla="*/ 300065 w 1631603"/>
                <a:gd name="connsiteY5" fmla="*/ 737660 h 1226341"/>
                <a:gd name="connsiteX6" fmla="*/ 1219015 w 1631603"/>
                <a:gd name="connsiteY6" fmla="*/ 843933 h 1226341"/>
                <a:gd name="connsiteX7" fmla="*/ 1312785 w 1631603"/>
                <a:gd name="connsiteY7" fmla="*/ 1219015 h 1226341"/>
                <a:gd name="connsiteX8" fmla="*/ 1631604 w 1631603"/>
                <a:gd name="connsiteY8" fmla="*/ 787671 h 122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603" h="1226341">
                  <a:moveTo>
                    <a:pt x="1631604" y="787671"/>
                  </a:moveTo>
                  <a:cubicBezTo>
                    <a:pt x="1631604" y="456349"/>
                    <a:pt x="1269025" y="231300"/>
                    <a:pt x="1025222" y="156284"/>
                  </a:cubicBezTo>
                  <a:cubicBezTo>
                    <a:pt x="828117" y="95646"/>
                    <a:pt x="518863" y="0"/>
                    <a:pt x="356327" y="0"/>
                  </a:cubicBezTo>
                  <a:cubicBezTo>
                    <a:pt x="156284" y="0"/>
                    <a:pt x="0" y="206295"/>
                    <a:pt x="0" y="412590"/>
                  </a:cubicBezTo>
                  <a:cubicBezTo>
                    <a:pt x="0" y="637638"/>
                    <a:pt x="118776" y="806425"/>
                    <a:pt x="262557" y="843933"/>
                  </a:cubicBezTo>
                  <a:cubicBezTo>
                    <a:pt x="287562" y="768917"/>
                    <a:pt x="300065" y="737660"/>
                    <a:pt x="300065" y="737660"/>
                  </a:cubicBezTo>
                  <a:cubicBezTo>
                    <a:pt x="325071" y="768917"/>
                    <a:pt x="993966" y="850185"/>
                    <a:pt x="1219015" y="843933"/>
                  </a:cubicBezTo>
                  <a:cubicBezTo>
                    <a:pt x="1200260" y="925201"/>
                    <a:pt x="1187758" y="1212763"/>
                    <a:pt x="1312785" y="1219015"/>
                  </a:cubicBezTo>
                  <a:cubicBezTo>
                    <a:pt x="1381550" y="1225266"/>
                    <a:pt x="1631604" y="1300282"/>
                    <a:pt x="1631604" y="787671"/>
                  </a:cubicBezTo>
                  <a:close/>
                </a:path>
              </a:pathLst>
            </a:custGeom>
            <a:solidFill>
              <a:schemeClr val="accent2"/>
            </a:solidFill>
            <a:ln w="6242"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F4FEA83-6943-08CF-2794-1DC6C46B714C}"/>
                </a:ext>
              </a:extLst>
            </p:cNvPr>
            <p:cNvSpPr/>
            <p:nvPr/>
          </p:nvSpPr>
          <p:spPr>
            <a:xfrm>
              <a:off x="7330416" y="1357706"/>
              <a:ext cx="1218951" cy="276872"/>
            </a:xfrm>
            <a:custGeom>
              <a:avLst/>
              <a:gdLst>
                <a:gd name="connsiteX0" fmla="*/ 1218952 w 1218951"/>
                <a:gd name="connsiteY0" fmla="*/ 250054 h 276872"/>
                <a:gd name="connsiteX1" fmla="*/ 1003155 w 1218951"/>
                <a:gd name="connsiteY1" fmla="*/ 156284 h 276872"/>
                <a:gd name="connsiteX2" fmla="*/ 334260 w 1218951"/>
                <a:gd name="connsiteY2" fmla="*/ 0 h 276872"/>
                <a:gd name="connsiteX3" fmla="*/ 0 w 1218951"/>
                <a:gd name="connsiteY3" fmla="*/ 276873 h 276872"/>
              </a:gdLst>
              <a:ahLst/>
              <a:cxnLst>
                <a:cxn ang="0">
                  <a:pos x="connsiteX0" y="connsiteY0"/>
                </a:cxn>
                <a:cxn ang="0">
                  <a:pos x="connsiteX1" y="connsiteY1"/>
                </a:cxn>
                <a:cxn ang="0">
                  <a:pos x="connsiteX2" y="connsiteY2"/>
                </a:cxn>
                <a:cxn ang="0">
                  <a:pos x="connsiteX3" y="connsiteY3"/>
                </a:cxn>
              </a:cxnLst>
              <a:rect l="l" t="t" r="r" b="b"/>
              <a:pathLst>
                <a:path w="1218951" h="276872">
                  <a:moveTo>
                    <a:pt x="1218952" y="250054"/>
                  </a:moveTo>
                  <a:cubicBezTo>
                    <a:pt x="1150512" y="211315"/>
                    <a:pt x="1078178" y="179883"/>
                    <a:pt x="1003155" y="156284"/>
                  </a:cubicBezTo>
                  <a:cubicBezTo>
                    <a:pt x="806050" y="95646"/>
                    <a:pt x="496795" y="0"/>
                    <a:pt x="334260" y="0"/>
                  </a:cubicBezTo>
                  <a:cubicBezTo>
                    <a:pt x="178789" y="0"/>
                    <a:pt x="49761" y="124527"/>
                    <a:pt x="0" y="27687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id="{C3C8DAE8-DF40-D239-B5C0-1082E1125EA3}"/>
                </a:ext>
              </a:extLst>
            </p:cNvPr>
            <p:cNvSpPr/>
            <p:nvPr/>
          </p:nvSpPr>
          <p:spPr>
            <a:xfrm>
              <a:off x="8515680" y="1768108"/>
              <a:ext cx="424397" cy="815939"/>
            </a:xfrm>
            <a:custGeom>
              <a:avLst/>
              <a:gdLst>
                <a:gd name="connsiteX0" fmla="*/ 11808 w 424397"/>
                <a:gd name="connsiteY0" fmla="*/ 433532 h 815939"/>
                <a:gd name="connsiteX1" fmla="*/ 105578 w 424397"/>
                <a:gd name="connsiteY1" fmla="*/ 808613 h 815939"/>
                <a:gd name="connsiteX2" fmla="*/ 424398 w 424397"/>
                <a:gd name="connsiteY2" fmla="*/ 377269 h 815939"/>
                <a:gd name="connsiteX3" fmla="*/ 249360 w 424397"/>
                <a:gd name="connsiteY3" fmla="*/ 0 h 815939"/>
              </a:gdLst>
              <a:ahLst/>
              <a:cxnLst>
                <a:cxn ang="0">
                  <a:pos x="connsiteX0" y="connsiteY0"/>
                </a:cxn>
                <a:cxn ang="0">
                  <a:pos x="connsiteX1" y="connsiteY1"/>
                </a:cxn>
                <a:cxn ang="0">
                  <a:pos x="connsiteX2" y="connsiteY2"/>
                </a:cxn>
                <a:cxn ang="0">
                  <a:pos x="connsiteX3" y="connsiteY3"/>
                </a:cxn>
              </a:cxnLst>
              <a:rect l="l" t="t" r="r" b="b"/>
              <a:pathLst>
                <a:path w="424397" h="815939">
                  <a:moveTo>
                    <a:pt x="11808" y="433532"/>
                  </a:moveTo>
                  <a:cubicBezTo>
                    <a:pt x="-6946" y="514799"/>
                    <a:pt x="-19449" y="802362"/>
                    <a:pt x="105578" y="808613"/>
                  </a:cubicBezTo>
                  <a:cubicBezTo>
                    <a:pt x="174343" y="814864"/>
                    <a:pt x="424398" y="889881"/>
                    <a:pt x="424398" y="377269"/>
                  </a:cubicBezTo>
                  <a:cubicBezTo>
                    <a:pt x="424398" y="228862"/>
                    <a:pt x="351632" y="101835"/>
                    <a:pt x="24936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8" name="任意多边形: 形状 37">
              <a:extLst>
                <a:ext uri="{FF2B5EF4-FFF2-40B4-BE49-F238E27FC236}">
                  <a16:creationId xmlns:a16="http://schemas.microsoft.com/office/drawing/2014/main" id="{24C93DF6-BCE4-04F5-0B37-711E9A76B0D1}"/>
                </a:ext>
              </a:extLst>
            </p:cNvPr>
            <p:cNvSpPr/>
            <p:nvPr/>
          </p:nvSpPr>
          <p:spPr>
            <a:xfrm>
              <a:off x="7324102" y="1908451"/>
              <a:ext cx="929201" cy="293188"/>
            </a:xfrm>
            <a:custGeom>
              <a:avLst/>
              <a:gdLst>
                <a:gd name="connsiteX0" fmla="*/ 0 w 929201"/>
                <a:gd name="connsiteY0" fmla="*/ 0 h 293188"/>
                <a:gd name="connsiteX1" fmla="*/ 246678 w 929201"/>
                <a:gd name="connsiteY1" fmla="*/ 293189 h 293188"/>
                <a:gd name="connsiteX2" fmla="*/ 284187 w 929201"/>
                <a:gd name="connsiteY2" fmla="*/ 186916 h 293188"/>
                <a:gd name="connsiteX3" fmla="*/ 929202 w 929201"/>
                <a:gd name="connsiteY3" fmla="*/ 280686 h 293188"/>
              </a:gdLst>
              <a:ahLst/>
              <a:cxnLst>
                <a:cxn ang="0">
                  <a:pos x="connsiteX0" y="connsiteY0"/>
                </a:cxn>
                <a:cxn ang="0">
                  <a:pos x="connsiteX1" y="connsiteY1"/>
                </a:cxn>
                <a:cxn ang="0">
                  <a:pos x="connsiteX2" y="connsiteY2"/>
                </a:cxn>
                <a:cxn ang="0">
                  <a:pos x="connsiteX3" y="connsiteY3"/>
                </a:cxn>
              </a:cxnLst>
              <a:rect l="l" t="t" r="r" b="b"/>
              <a:pathLst>
                <a:path w="929201" h="293188">
                  <a:moveTo>
                    <a:pt x="0" y="0"/>
                  </a:moveTo>
                  <a:cubicBezTo>
                    <a:pt x="37008" y="154158"/>
                    <a:pt x="134154" y="263807"/>
                    <a:pt x="246678" y="293189"/>
                  </a:cubicBezTo>
                  <a:cubicBezTo>
                    <a:pt x="271684" y="218172"/>
                    <a:pt x="284187" y="186916"/>
                    <a:pt x="284187" y="186916"/>
                  </a:cubicBezTo>
                  <a:cubicBezTo>
                    <a:pt x="302066" y="209295"/>
                    <a:pt x="650329" y="257368"/>
                    <a:pt x="929202" y="280686"/>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id="{F07B7593-FEE1-DADC-3B5B-28AC3722E5BB}"/>
                </a:ext>
              </a:extLst>
            </p:cNvPr>
            <p:cNvSpPr/>
            <p:nvPr/>
          </p:nvSpPr>
          <p:spPr>
            <a:xfrm>
              <a:off x="8558745" y="2489202"/>
              <a:ext cx="337573" cy="337573"/>
            </a:xfrm>
            <a:custGeom>
              <a:avLst/>
              <a:gdLst>
                <a:gd name="connsiteX0" fmla="*/ 337573 w 337573"/>
                <a:gd name="connsiteY0" fmla="*/ 168787 h 337573"/>
                <a:gd name="connsiteX1" fmla="*/ 168787 w 337573"/>
                <a:gd name="connsiteY1" fmla="*/ 337573 h 337573"/>
                <a:gd name="connsiteX2" fmla="*/ 0 w 337573"/>
                <a:gd name="connsiteY2" fmla="*/ 168787 h 337573"/>
                <a:gd name="connsiteX3" fmla="*/ 168787 w 337573"/>
                <a:gd name="connsiteY3" fmla="*/ 0 h 337573"/>
                <a:gd name="connsiteX4" fmla="*/ 337573 w 337573"/>
                <a:gd name="connsiteY4" fmla="*/ 168787 h 33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73" h="337573">
                  <a:moveTo>
                    <a:pt x="337573" y="168787"/>
                  </a:moveTo>
                  <a:cubicBezTo>
                    <a:pt x="337573" y="262005"/>
                    <a:pt x="262005" y="337573"/>
                    <a:pt x="168787" y="337573"/>
                  </a:cubicBezTo>
                  <a:cubicBezTo>
                    <a:pt x="75568" y="337573"/>
                    <a:pt x="0" y="262005"/>
                    <a:pt x="0" y="168787"/>
                  </a:cubicBezTo>
                  <a:cubicBezTo>
                    <a:pt x="0" y="75568"/>
                    <a:pt x="75568" y="0"/>
                    <a:pt x="168787" y="0"/>
                  </a:cubicBezTo>
                  <a:cubicBezTo>
                    <a:pt x="262005" y="0"/>
                    <a:pt x="337573" y="75568"/>
                    <a:pt x="337573" y="168787"/>
                  </a:cubicBezTo>
                  <a:close/>
                </a:path>
              </a:pathLst>
            </a:custGeom>
            <a:solidFill>
              <a:srgbClr val="FFFFFF"/>
            </a:solidFill>
            <a:ln w="6242"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7053219-6C26-7DC6-B047-4EBAE4E1E624}"/>
                </a:ext>
              </a:extLst>
            </p:cNvPr>
            <p:cNvSpPr/>
            <p:nvPr/>
          </p:nvSpPr>
          <p:spPr>
            <a:xfrm>
              <a:off x="8508734" y="2446943"/>
              <a:ext cx="117963" cy="161034"/>
            </a:xfrm>
            <a:custGeom>
              <a:avLst/>
              <a:gdLst>
                <a:gd name="connsiteX0" fmla="*/ 0 w 117963"/>
                <a:gd name="connsiteY0" fmla="*/ 161035 h 161034"/>
                <a:gd name="connsiteX1" fmla="*/ 117963 w 117963"/>
                <a:gd name="connsiteY1" fmla="*/ 0 h 161034"/>
              </a:gdLst>
              <a:ahLst/>
              <a:cxnLst>
                <a:cxn ang="0">
                  <a:pos x="connsiteX0" y="connsiteY0"/>
                </a:cxn>
                <a:cxn ang="0">
                  <a:pos x="connsiteX1" y="connsiteY1"/>
                </a:cxn>
              </a:cxnLst>
              <a:rect l="l" t="t" r="r" b="b"/>
              <a:pathLst>
                <a:path w="117963" h="161034">
                  <a:moveTo>
                    <a:pt x="0" y="161035"/>
                  </a:moveTo>
                  <a:cubicBezTo>
                    <a:pt x="-37" y="87363"/>
                    <a:pt x="47710" y="22180"/>
                    <a:pt x="117963" y="0"/>
                  </a:cubicBezTo>
                </a:path>
              </a:pathLst>
            </a:custGeom>
            <a:noFill/>
            <a:ln w="29838" cap="rnd">
              <a:solidFill>
                <a:srgbClr val="1B3C87"/>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id="{92731F7E-3A87-6995-F75C-06FEB9E3711D}"/>
                </a:ext>
              </a:extLst>
            </p:cNvPr>
            <p:cNvSpPr/>
            <p:nvPr/>
          </p:nvSpPr>
          <p:spPr>
            <a:xfrm>
              <a:off x="8626697" y="2439146"/>
              <a:ext cx="219392" cy="337617"/>
            </a:xfrm>
            <a:custGeom>
              <a:avLst/>
              <a:gdLst>
                <a:gd name="connsiteX0" fmla="*/ 0 w 219392"/>
                <a:gd name="connsiteY0" fmla="*/ 7796 h 337617"/>
                <a:gd name="connsiteX1" fmla="*/ 211596 w 219392"/>
                <a:gd name="connsiteY1" fmla="*/ 118270 h 337617"/>
                <a:gd name="connsiteX2" fmla="*/ 101128 w 219392"/>
                <a:gd name="connsiteY2" fmla="*/ 329866 h 337617"/>
                <a:gd name="connsiteX3" fmla="*/ 50824 w 219392"/>
                <a:gd name="connsiteY3" fmla="*/ 337618 h 337617"/>
                <a:gd name="connsiteX4" fmla="*/ 8564 w 219392"/>
                <a:gd name="connsiteY4" fmla="*/ 332304 h 33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92" h="337617">
                  <a:moveTo>
                    <a:pt x="0" y="7796"/>
                  </a:moveTo>
                  <a:cubicBezTo>
                    <a:pt x="88938" y="-20128"/>
                    <a:pt x="183671" y="29332"/>
                    <a:pt x="211596" y="118270"/>
                  </a:cubicBezTo>
                  <a:cubicBezTo>
                    <a:pt x="239521" y="207208"/>
                    <a:pt x="190060" y="301941"/>
                    <a:pt x="101128" y="329866"/>
                  </a:cubicBezTo>
                  <a:cubicBezTo>
                    <a:pt x="84844" y="334980"/>
                    <a:pt x="67884" y="337593"/>
                    <a:pt x="50824" y="337618"/>
                  </a:cubicBezTo>
                  <a:cubicBezTo>
                    <a:pt x="36570" y="337618"/>
                    <a:pt x="22373" y="335830"/>
                    <a:pt x="8564" y="332304"/>
                  </a:cubicBezTo>
                </a:path>
              </a:pathLst>
            </a:custGeom>
            <a:noFill/>
            <a:ln w="29838" cap="rnd">
              <a:solidFill>
                <a:schemeClr val="accent2">
                  <a:lumMod val="25000"/>
                </a:schemeClr>
              </a:solidFill>
              <a:prstDash val="solid"/>
              <a:round/>
            </a:ln>
          </p:spPr>
          <p:txBody>
            <a:bodyPr rtlCol="0" anchor="ctr"/>
            <a:lstStyle/>
            <a:p>
              <a:endParaRPr lang="zh-CN" altLang="en-US"/>
            </a:p>
          </p:txBody>
        </p:sp>
      </p:grpSp>
      <p:sp>
        <p:nvSpPr>
          <p:cNvPr id="42" name="任意多边形: 形状 41">
            <a:extLst>
              <a:ext uri="{FF2B5EF4-FFF2-40B4-BE49-F238E27FC236}">
                <a16:creationId xmlns:a16="http://schemas.microsoft.com/office/drawing/2014/main" id="{D6F7DDBB-E577-D5DA-4658-6BE75DB24109}"/>
              </a:ext>
            </a:extLst>
          </p:cNvPr>
          <p:cNvSpPr/>
          <p:nvPr userDrawn="1"/>
        </p:nvSpPr>
        <p:spPr>
          <a:xfrm>
            <a:off x="6247419" y="2086888"/>
            <a:ext cx="2791865" cy="918457"/>
          </a:xfrm>
          <a:custGeom>
            <a:avLst/>
            <a:gdLst>
              <a:gd name="connsiteX0" fmla="*/ 113523 w 2791865"/>
              <a:gd name="connsiteY0" fmla="*/ 0 h 918457"/>
              <a:gd name="connsiteX1" fmla="*/ 2678342 w 2791865"/>
              <a:gd name="connsiteY1" fmla="*/ 0 h 918457"/>
              <a:gd name="connsiteX2" fmla="*/ 2791865 w 2791865"/>
              <a:gd name="connsiteY2" fmla="*/ 113523 h 918457"/>
              <a:gd name="connsiteX3" fmla="*/ 2791865 w 2791865"/>
              <a:gd name="connsiteY3" fmla="*/ 567600 h 918457"/>
              <a:gd name="connsiteX4" fmla="*/ 2678342 w 2791865"/>
              <a:gd name="connsiteY4" fmla="*/ 681123 h 918457"/>
              <a:gd name="connsiteX5" fmla="*/ 583894 w 2791865"/>
              <a:gd name="connsiteY5" fmla="*/ 681123 h 918457"/>
              <a:gd name="connsiteX6" fmla="*/ 402465 w 2791865"/>
              <a:gd name="connsiteY6" fmla="*/ 918457 h 918457"/>
              <a:gd name="connsiteX7" fmla="*/ 221037 w 2791865"/>
              <a:gd name="connsiteY7" fmla="*/ 681123 h 918457"/>
              <a:gd name="connsiteX8" fmla="*/ 113523 w 2791865"/>
              <a:gd name="connsiteY8" fmla="*/ 681123 h 918457"/>
              <a:gd name="connsiteX9" fmla="*/ 0 w 2791865"/>
              <a:gd name="connsiteY9" fmla="*/ 567600 h 918457"/>
              <a:gd name="connsiteX10" fmla="*/ 0 w 2791865"/>
              <a:gd name="connsiteY10" fmla="*/ 113523 h 918457"/>
              <a:gd name="connsiteX11" fmla="*/ 113523 w 2791865"/>
              <a:gd name="connsiteY11" fmla="*/ 0 h 91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1865" h="918457">
                <a:moveTo>
                  <a:pt x="113523" y="0"/>
                </a:moveTo>
                <a:lnTo>
                  <a:pt x="2678342" y="0"/>
                </a:lnTo>
                <a:cubicBezTo>
                  <a:pt x="2741039" y="0"/>
                  <a:pt x="2791865" y="50826"/>
                  <a:pt x="2791865" y="113523"/>
                </a:cubicBezTo>
                <a:lnTo>
                  <a:pt x="2791865" y="567600"/>
                </a:lnTo>
                <a:cubicBezTo>
                  <a:pt x="2791865" y="630297"/>
                  <a:pt x="2741039" y="681123"/>
                  <a:pt x="2678342" y="681123"/>
                </a:cubicBezTo>
                <a:lnTo>
                  <a:pt x="583894" y="681123"/>
                </a:lnTo>
                <a:lnTo>
                  <a:pt x="402465" y="918457"/>
                </a:lnTo>
                <a:lnTo>
                  <a:pt x="221037" y="681123"/>
                </a:lnTo>
                <a:lnTo>
                  <a:pt x="113523" y="681123"/>
                </a:lnTo>
                <a:cubicBezTo>
                  <a:pt x="50826" y="681123"/>
                  <a:pt x="0" y="630297"/>
                  <a:pt x="0" y="567600"/>
                </a:cubicBezTo>
                <a:lnTo>
                  <a:pt x="0" y="113523"/>
                </a:lnTo>
                <a:cubicBezTo>
                  <a:pt x="0" y="50826"/>
                  <a:pt x="50826" y="0"/>
                  <a:pt x="1135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5" name="文本占位符 44">
            <a:extLst>
              <a:ext uri="{FF2B5EF4-FFF2-40B4-BE49-F238E27FC236}">
                <a16:creationId xmlns:a16="http://schemas.microsoft.com/office/drawing/2014/main" id="{8B992FD8-99D3-67AC-7602-5B2467399FF1}"/>
              </a:ext>
            </a:extLst>
          </p:cNvPr>
          <p:cNvSpPr>
            <a:spLocks noGrp="1"/>
          </p:cNvSpPr>
          <p:nvPr>
            <p:ph type="body" sz="quarter" idx="10" hasCustomPrompt="1"/>
          </p:nvPr>
        </p:nvSpPr>
        <p:spPr>
          <a:xfrm>
            <a:off x="6688067" y="2185633"/>
            <a:ext cx="1910568" cy="436563"/>
          </a:xfrm>
          <a:prstGeom prst="rect">
            <a:avLst/>
          </a:prstGeom>
        </p:spPr>
        <p:txBody>
          <a:bodyPr/>
          <a:lstStyle>
            <a:lvl1pPr marL="0" indent="0">
              <a:buNone/>
              <a:defRPr sz="3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47" name="文本占位符 46">
            <a:extLst>
              <a:ext uri="{FF2B5EF4-FFF2-40B4-BE49-F238E27FC236}">
                <a16:creationId xmlns:a16="http://schemas.microsoft.com/office/drawing/2014/main" id="{E4261CEE-815B-5BAE-C484-03685DCD99A9}"/>
              </a:ext>
            </a:extLst>
          </p:cNvPr>
          <p:cNvSpPr>
            <a:spLocks noGrp="1"/>
          </p:cNvSpPr>
          <p:nvPr>
            <p:ph type="body" sz="quarter" idx="11" hasCustomPrompt="1"/>
          </p:nvPr>
        </p:nvSpPr>
        <p:spPr>
          <a:xfrm>
            <a:off x="6196850" y="3310028"/>
            <a:ext cx="2791864" cy="709304"/>
          </a:xfrm>
          <a:prstGeom prst="rect">
            <a:avLst/>
          </a:prstGeom>
        </p:spPr>
        <p:txBody>
          <a:bodyPr/>
          <a:lstStyle>
            <a:lvl1pPr marL="0" indent="0">
              <a:buNone/>
              <a:defRPr sz="4400" b="1">
                <a:latin typeface="+mj-ea"/>
                <a:ea typeface="+mj-ea"/>
              </a:defRPr>
            </a:lvl1pPr>
            <a:lvl2pPr marL="457200" indent="0">
              <a:buNone/>
              <a:defRPr sz="4800"/>
            </a:lvl2pPr>
            <a:lvl3pPr marL="914400" indent="0">
              <a:buNone/>
              <a:defRPr sz="4800"/>
            </a:lvl3pPr>
            <a:lvl4pPr marL="1371600" indent="0">
              <a:buNone/>
              <a:defRPr sz="4800"/>
            </a:lvl4pPr>
            <a:lvl5pPr marL="1828800" indent="0">
              <a:buNone/>
              <a:defRPr sz="4800"/>
            </a:lvl5pPr>
          </a:lstStyle>
          <a:p>
            <a:pPr lvl="0"/>
            <a:r>
              <a:rPr lang="zh-CN" altLang="en-US" dirty="0"/>
              <a:t>工作业绩</a:t>
            </a:r>
          </a:p>
        </p:txBody>
      </p:sp>
      <p:sp>
        <p:nvSpPr>
          <p:cNvPr id="49" name="文本占位符 48">
            <a:extLst>
              <a:ext uri="{FF2B5EF4-FFF2-40B4-BE49-F238E27FC236}">
                <a16:creationId xmlns:a16="http://schemas.microsoft.com/office/drawing/2014/main" id="{2EDDCA31-56BD-15C5-A7BD-85B00804F2FC}"/>
              </a:ext>
            </a:extLst>
          </p:cNvPr>
          <p:cNvSpPr>
            <a:spLocks noGrp="1"/>
          </p:cNvSpPr>
          <p:nvPr>
            <p:ph type="body" sz="quarter" idx="12" hasCustomPrompt="1"/>
          </p:nvPr>
        </p:nvSpPr>
        <p:spPr>
          <a:xfrm>
            <a:off x="6228083" y="4176186"/>
            <a:ext cx="4881195" cy="655875"/>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r>
              <a:rPr lang="zh-CN" altLang="en-US" sz="1600" dirty="0"/>
              <a:t>在这里输入你的正文，阐述与关键词标题相关的具体内容，若字数太多酌情先删减文案，再缩小字号</a:t>
            </a:r>
          </a:p>
        </p:txBody>
      </p:sp>
    </p:spTree>
    <p:extLst>
      <p:ext uri="{BB962C8B-B14F-4D97-AF65-F5344CB8AC3E}">
        <p14:creationId xmlns:p14="http://schemas.microsoft.com/office/powerpoint/2010/main" val="379930103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accent2">
            <a:alpha val="17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2DEB7A2-A5CD-5680-173F-2004975D40A3}"/>
              </a:ext>
            </a:extLst>
          </p:cNvPr>
          <p:cNvSpPr/>
          <p:nvPr userDrawn="1"/>
        </p:nvSpPr>
        <p:spPr>
          <a:xfrm>
            <a:off x="567300" y="480446"/>
            <a:ext cx="11057402" cy="6071480"/>
          </a:xfrm>
          <a:prstGeom prst="roundRect">
            <a:avLst>
              <a:gd name="adj" fmla="val 4287"/>
            </a:avLst>
          </a:prstGeom>
          <a:solidFill>
            <a:schemeClr val="bg1"/>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2A51152-AF65-2ADD-86A0-FAF0FC24662F}"/>
              </a:ext>
            </a:extLst>
          </p:cNvPr>
          <p:cNvPicPr>
            <a:picLocks noChangeAspect="1"/>
          </p:cNvPicPr>
          <p:nvPr userDrawn="1"/>
        </p:nvPicPr>
        <p:blipFill rotWithShape="1">
          <a:blip r:embed="rId2">
            <a:duotone>
              <a:schemeClr val="accent2">
                <a:shade val="45000"/>
                <a:satMod val="135000"/>
              </a:schemeClr>
              <a:prstClr val="white"/>
            </a:duotone>
          </a:blip>
          <a:srcRect t="23121" r="-53" b="17185"/>
          <a:stretch/>
        </p:blipFill>
        <p:spPr>
          <a:xfrm>
            <a:off x="567299" y="480446"/>
            <a:ext cx="11057402" cy="6142028"/>
          </a:xfrm>
          <a:prstGeom prst="roundRect">
            <a:avLst>
              <a:gd name="adj" fmla="val 6444"/>
            </a:avLst>
          </a:prstGeom>
          <a:ln>
            <a:noFill/>
          </a:ln>
        </p:spPr>
      </p:pic>
      <p:sp>
        <p:nvSpPr>
          <p:cNvPr id="4" name="任意多边形: 形状 3">
            <a:extLst>
              <a:ext uri="{FF2B5EF4-FFF2-40B4-BE49-F238E27FC236}">
                <a16:creationId xmlns:a16="http://schemas.microsoft.com/office/drawing/2014/main" id="{13EBD1CF-D95E-50B6-9D76-E88A36836BA0}"/>
              </a:ext>
            </a:extLst>
          </p:cNvPr>
          <p:cNvSpPr/>
          <p:nvPr userDrawn="1"/>
        </p:nvSpPr>
        <p:spPr>
          <a:xfrm>
            <a:off x="550323" y="867652"/>
            <a:ext cx="2266039" cy="646332"/>
          </a:xfrm>
          <a:custGeom>
            <a:avLst/>
            <a:gdLst>
              <a:gd name="connsiteX0" fmla="*/ 0 w 2170032"/>
              <a:gd name="connsiteY0" fmla="*/ 0 h 646332"/>
              <a:gd name="connsiteX1" fmla="*/ 1846866 w 2170032"/>
              <a:gd name="connsiteY1" fmla="*/ 0 h 646332"/>
              <a:gd name="connsiteX2" fmla="*/ 2170032 w 2170032"/>
              <a:gd name="connsiteY2" fmla="*/ 323166 h 646332"/>
              <a:gd name="connsiteX3" fmla="*/ 2170031 w 2170032"/>
              <a:gd name="connsiteY3" fmla="*/ 323166 h 646332"/>
              <a:gd name="connsiteX4" fmla="*/ 1846865 w 2170032"/>
              <a:gd name="connsiteY4" fmla="*/ 646332 h 646332"/>
              <a:gd name="connsiteX5" fmla="*/ 0 w 2170032"/>
              <a:gd name="connsiteY5" fmla="*/ 646331 h 64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0032" h="646332">
                <a:moveTo>
                  <a:pt x="0" y="0"/>
                </a:moveTo>
                <a:lnTo>
                  <a:pt x="1846866" y="0"/>
                </a:lnTo>
                <a:cubicBezTo>
                  <a:pt x="2025346" y="0"/>
                  <a:pt x="2170032" y="144686"/>
                  <a:pt x="2170032" y="323166"/>
                </a:cubicBezTo>
                <a:lnTo>
                  <a:pt x="2170031" y="323166"/>
                </a:lnTo>
                <a:cubicBezTo>
                  <a:pt x="2170031" y="501646"/>
                  <a:pt x="2025345" y="646332"/>
                  <a:pt x="1846865" y="646332"/>
                </a:cubicBezTo>
                <a:lnTo>
                  <a:pt x="0" y="64633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占位符 8">
            <a:extLst>
              <a:ext uri="{FF2B5EF4-FFF2-40B4-BE49-F238E27FC236}">
                <a16:creationId xmlns:a16="http://schemas.microsoft.com/office/drawing/2014/main" id="{0BB0ADA9-1F09-0B2B-1A10-50E01B7467F6}"/>
              </a:ext>
            </a:extLst>
          </p:cNvPr>
          <p:cNvSpPr>
            <a:spLocks noGrp="1"/>
          </p:cNvSpPr>
          <p:nvPr>
            <p:ph type="body" sz="quarter" idx="10" hasCustomPrompt="1"/>
          </p:nvPr>
        </p:nvSpPr>
        <p:spPr>
          <a:xfrm>
            <a:off x="891368" y="970178"/>
            <a:ext cx="1583948" cy="424732"/>
          </a:xfrm>
          <a:prstGeom prst="rect">
            <a:avLst/>
          </a:prstGeom>
        </p:spPr>
        <p:txBody>
          <a:bodyPr>
            <a:spAutoFit/>
          </a:bodyPr>
          <a:lstStyle>
            <a:lvl1pPr marL="0" indent="0">
              <a:buNone/>
              <a:defRPr sz="2400">
                <a:solidFill>
                  <a:schemeClr val="tx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输入标题</a:t>
            </a:r>
          </a:p>
        </p:txBody>
      </p:sp>
    </p:spTree>
    <p:extLst>
      <p:ext uri="{BB962C8B-B14F-4D97-AF65-F5344CB8AC3E}">
        <p14:creationId xmlns:p14="http://schemas.microsoft.com/office/powerpoint/2010/main" val="1696337311"/>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94571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页幻灯片">
    <p:bg>
      <p:bgPr>
        <a:solidFill>
          <a:schemeClr val="accent2">
            <a:alpha val="17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2DEB7A2-A5CD-5680-173F-2004975D40A3}"/>
              </a:ext>
            </a:extLst>
          </p:cNvPr>
          <p:cNvSpPr/>
          <p:nvPr userDrawn="1"/>
        </p:nvSpPr>
        <p:spPr>
          <a:xfrm>
            <a:off x="567300" y="480446"/>
            <a:ext cx="11057402" cy="6071480"/>
          </a:xfrm>
          <a:prstGeom prst="roundRect">
            <a:avLst>
              <a:gd name="adj" fmla="val 4287"/>
            </a:avLst>
          </a:prstGeom>
          <a:solidFill>
            <a:schemeClr val="bg1"/>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2A51152-AF65-2ADD-86A0-FAF0FC24662F}"/>
              </a:ext>
            </a:extLst>
          </p:cNvPr>
          <p:cNvPicPr>
            <a:picLocks noChangeAspect="1"/>
          </p:cNvPicPr>
          <p:nvPr userDrawn="1"/>
        </p:nvPicPr>
        <p:blipFill rotWithShape="1">
          <a:blip r:embed="rId2">
            <a:duotone>
              <a:schemeClr val="accent2">
                <a:shade val="45000"/>
                <a:satMod val="135000"/>
              </a:schemeClr>
              <a:prstClr val="white"/>
            </a:duotone>
          </a:blip>
          <a:srcRect t="23121" r="-53" b="17185"/>
          <a:stretch/>
        </p:blipFill>
        <p:spPr>
          <a:xfrm>
            <a:off x="567297" y="480446"/>
            <a:ext cx="11057403" cy="6142028"/>
          </a:xfrm>
          <a:prstGeom prst="roundRect">
            <a:avLst>
              <a:gd name="adj" fmla="val 6444"/>
            </a:avLst>
          </a:prstGeom>
          <a:ln>
            <a:noFill/>
          </a:ln>
        </p:spPr>
      </p:pic>
      <p:grpSp>
        <p:nvGrpSpPr>
          <p:cNvPr id="4" name="组合 3">
            <a:extLst>
              <a:ext uri="{FF2B5EF4-FFF2-40B4-BE49-F238E27FC236}">
                <a16:creationId xmlns:a16="http://schemas.microsoft.com/office/drawing/2014/main" id="{8674CABD-9F08-63A6-DDBF-678AD0DC3D58}"/>
              </a:ext>
            </a:extLst>
          </p:cNvPr>
          <p:cNvGrpSpPr/>
          <p:nvPr userDrawn="1"/>
        </p:nvGrpSpPr>
        <p:grpSpPr>
          <a:xfrm flipH="1">
            <a:off x="1138059" y="1362582"/>
            <a:ext cx="5880092" cy="5224618"/>
            <a:chOff x="4998468" y="1262311"/>
            <a:chExt cx="5880092" cy="5224618"/>
          </a:xfrm>
        </p:grpSpPr>
        <p:sp>
          <p:nvSpPr>
            <p:cNvPr id="5" name="任意多边形: 形状 4">
              <a:extLst>
                <a:ext uri="{FF2B5EF4-FFF2-40B4-BE49-F238E27FC236}">
                  <a16:creationId xmlns:a16="http://schemas.microsoft.com/office/drawing/2014/main" id="{A3E8766A-8C65-6E5F-717D-2B14C85BD105}"/>
                </a:ext>
              </a:extLst>
            </p:cNvPr>
            <p:cNvSpPr/>
            <p:nvPr/>
          </p:nvSpPr>
          <p:spPr>
            <a:xfrm>
              <a:off x="4998468" y="1262311"/>
              <a:ext cx="5468388" cy="5224618"/>
            </a:xfrm>
            <a:custGeom>
              <a:avLst/>
              <a:gdLst>
                <a:gd name="connsiteX0" fmla="*/ 5286152 w 5719334"/>
                <a:gd name="connsiteY0" fmla="*/ 60640 h 5657214"/>
                <a:gd name="connsiteX1" fmla="*/ 5692990 w 5719334"/>
                <a:gd name="connsiteY1" fmla="*/ 1979807 h 5657214"/>
                <a:gd name="connsiteX2" fmla="*/ 5583029 w 5719334"/>
                <a:gd name="connsiteY2" fmla="*/ 4148528 h 5657214"/>
                <a:gd name="connsiteX3" fmla="*/ 4336258 w 5719334"/>
                <a:gd name="connsiteY3" fmla="*/ 5648228 h 5657214"/>
                <a:gd name="connsiteX4" fmla="*/ 2239178 w 5719334"/>
                <a:gd name="connsiteY4" fmla="*/ 4895690 h 5657214"/>
                <a:gd name="connsiteX5" fmla="*/ 189233 w 5719334"/>
                <a:gd name="connsiteY5" fmla="*/ 4132587 h 5657214"/>
                <a:gd name="connsiteX6" fmla="*/ 395278 w 5719334"/>
                <a:gd name="connsiteY6" fmla="*/ 2294250 h 5657214"/>
                <a:gd name="connsiteX7" fmla="*/ 1814898 w 5719334"/>
                <a:gd name="connsiteY7" fmla="*/ 1201200 h 5657214"/>
                <a:gd name="connsiteX8" fmla="*/ 3337479 w 5719334"/>
                <a:gd name="connsiteY8" fmla="*/ 576065 h 5657214"/>
                <a:gd name="connsiteX9" fmla="*/ 5286152 w 5719334"/>
                <a:gd name="connsiteY9" fmla="*/ 60640 h 5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9334" h="5657214">
                  <a:moveTo>
                    <a:pt x="5286152" y="60640"/>
                  </a:moveTo>
                  <a:cubicBezTo>
                    <a:pt x="5710494" y="285689"/>
                    <a:pt x="5675549" y="1188635"/>
                    <a:pt x="5692990" y="1979807"/>
                  </a:cubicBezTo>
                  <a:cubicBezTo>
                    <a:pt x="5710431" y="2770979"/>
                    <a:pt x="5780509" y="3450064"/>
                    <a:pt x="5583029" y="4148528"/>
                  </a:cubicBezTo>
                  <a:cubicBezTo>
                    <a:pt x="5385548" y="4846992"/>
                    <a:pt x="4921198" y="5564397"/>
                    <a:pt x="4336258" y="5648228"/>
                  </a:cubicBezTo>
                  <a:cubicBezTo>
                    <a:pt x="3749568" y="5733809"/>
                    <a:pt x="3040664" y="5187253"/>
                    <a:pt x="2239178" y="4895690"/>
                  </a:cubicBezTo>
                  <a:cubicBezTo>
                    <a:pt x="1437692" y="4604127"/>
                    <a:pt x="543998" y="4567369"/>
                    <a:pt x="189233" y="4132587"/>
                  </a:cubicBezTo>
                  <a:cubicBezTo>
                    <a:pt x="-165531" y="3697805"/>
                    <a:pt x="21634" y="2864936"/>
                    <a:pt x="395278" y="2294250"/>
                  </a:cubicBezTo>
                  <a:cubicBezTo>
                    <a:pt x="770672" y="1723251"/>
                    <a:pt x="1332981" y="1415934"/>
                    <a:pt x="1814898" y="1201200"/>
                  </a:cubicBezTo>
                  <a:cubicBezTo>
                    <a:pt x="2295065" y="986404"/>
                    <a:pt x="2696652" y="864190"/>
                    <a:pt x="3337479" y="576065"/>
                  </a:cubicBezTo>
                  <a:cubicBezTo>
                    <a:pt x="3980056" y="289377"/>
                    <a:pt x="4861872" y="-164596"/>
                    <a:pt x="5286152" y="60640"/>
                  </a:cubicBezTo>
                  <a:close/>
                </a:path>
              </a:pathLst>
            </a:custGeom>
            <a:solidFill>
              <a:srgbClr val="F0F0F0"/>
            </a:solidFill>
            <a:ln w="6242"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FED655A3-4D36-89A3-BC85-5C7E88D22911}"/>
                </a:ext>
              </a:extLst>
            </p:cNvPr>
            <p:cNvSpPr/>
            <p:nvPr/>
          </p:nvSpPr>
          <p:spPr>
            <a:xfrm>
              <a:off x="5356607" y="4026172"/>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2"/>
                    <a:pt x="-45442" y="51688"/>
                    <a:pt x="62394" y="154272"/>
                  </a:cubicBezTo>
                </a:path>
              </a:pathLst>
            </a:custGeom>
            <a:solidFill>
              <a:srgbClr val="FFFFFF"/>
            </a:solidFill>
            <a:ln w="6242"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D6630FF9-C681-1DBB-C834-3D2D35A768EF}"/>
                </a:ext>
              </a:extLst>
            </p:cNvPr>
            <p:cNvSpPr/>
            <p:nvPr/>
          </p:nvSpPr>
          <p:spPr>
            <a:xfrm>
              <a:off x="5306596" y="3976161"/>
              <a:ext cx="238995" cy="154272"/>
            </a:xfrm>
            <a:custGeom>
              <a:avLst/>
              <a:gdLst>
                <a:gd name="connsiteX0" fmla="*/ 238995 w 238995"/>
                <a:gd name="connsiteY0" fmla="*/ 132143 h 154272"/>
                <a:gd name="connsiteX1" fmla="*/ 38952 w 238995"/>
                <a:gd name="connsiteY1" fmla="*/ 7115 h 154272"/>
                <a:gd name="connsiteX2" fmla="*/ 62394 w 238995"/>
                <a:gd name="connsiteY2" fmla="*/ 154272 h 154272"/>
              </a:gdLst>
              <a:ahLst/>
              <a:cxnLst>
                <a:cxn ang="0">
                  <a:pos x="connsiteX0" y="connsiteY0"/>
                </a:cxn>
                <a:cxn ang="0">
                  <a:pos x="connsiteX1" y="connsiteY1"/>
                </a:cxn>
                <a:cxn ang="0">
                  <a:pos x="connsiteX2" y="connsiteY2"/>
                </a:cxn>
              </a:cxnLst>
              <a:rect l="l" t="t" r="r" b="b"/>
              <a:pathLst>
                <a:path w="238995" h="154272">
                  <a:moveTo>
                    <a:pt x="238995" y="132143"/>
                  </a:moveTo>
                  <a:cubicBezTo>
                    <a:pt x="195236" y="119640"/>
                    <a:pt x="63957" y="38372"/>
                    <a:pt x="38952" y="7115"/>
                  </a:cubicBezTo>
                  <a:cubicBezTo>
                    <a:pt x="13946" y="-24141"/>
                    <a:pt x="-45442" y="51688"/>
                    <a:pt x="62394" y="154272"/>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8" name="任意多边形: 形状 7">
              <a:extLst>
                <a:ext uri="{FF2B5EF4-FFF2-40B4-BE49-F238E27FC236}">
                  <a16:creationId xmlns:a16="http://schemas.microsoft.com/office/drawing/2014/main" id="{A60C4130-E0FE-0AF5-DD40-F70900614D6C}"/>
                </a:ext>
              </a:extLst>
            </p:cNvPr>
            <p:cNvSpPr/>
            <p:nvPr/>
          </p:nvSpPr>
          <p:spPr>
            <a:xfrm>
              <a:off x="5848006" y="4072661"/>
              <a:ext cx="247704" cy="279445"/>
            </a:xfrm>
            <a:custGeom>
              <a:avLst/>
              <a:gdLst>
                <a:gd name="connsiteX0" fmla="*/ 247705 w 247704"/>
                <a:gd name="connsiteY0" fmla="*/ 279446 h 279445"/>
                <a:gd name="connsiteX1" fmla="*/ 91421 w 247704"/>
                <a:gd name="connsiteY1" fmla="*/ 35643 h 279445"/>
                <a:gd name="connsiteX2" fmla="*/ 27532 w 247704"/>
                <a:gd name="connsiteY2" fmla="*/ 279446 h 279445"/>
              </a:gdLst>
              <a:ahLst/>
              <a:cxnLst>
                <a:cxn ang="0">
                  <a:pos x="connsiteX0" y="connsiteY0"/>
                </a:cxn>
                <a:cxn ang="0">
                  <a:pos x="connsiteX1" y="connsiteY1"/>
                </a:cxn>
                <a:cxn ang="0">
                  <a:pos x="connsiteX2" y="connsiteY2"/>
                </a:cxn>
              </a:cxnLst>
              <a:rect l="l" t="t" r="r" b="b"/>
              <a:pathLst>
                <a:path w="247704" h="279445">
                  <a:moveTo>
                    <a:pt x="247705" y="279446"/>
                  </a:moveTo>
                  <a:cubicBezTo>
                    <a:pt x="216448" y="241937"/>
                    <a:pt x="110175" y="85653"/>
                    <a:pt x="91421" y="35643"/>
                  </a:cubicBezTo>
                  <a:cubicBezTo>
                    <a:pt x="72667" y="-14368"/>
                    <a:pt x="-55048" y="-64379"/>
                    <a:pt x="27532" y="279446"/>
                  </a:cubicBezTo>
                </a:path>
              </a:pathLst>
            </a:custGeom>
            <a:solidFill>
              <a:srgbClr val="FFFFFF"/>
            </a:solidFill>
            <a:ln w="6242"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4A55B4C7-424E-4732-F948-02D707840718}"/>
                </a:ext>
              </a:extLst>
            </p:cNvPr>
            <p:cNvSpPr/>
            <p:nvPr/>
          </p:nvSpPr>
          <p:spPr>
            <a:xfrm>
              <a:off x="5785494" y="4010157"/>
              <a:ext cx="247703" cy="279435"/>
            </a:xfrm>
            <a:custGeom>
              <a:avLst/>
              <a:gdLst>
                <a:gd name="connsiteX0" fmla="*/ 247703 w 247703"/>
                <a:gd name="connsiteY0" fmla="*/ 279435 h 279435"/>
                <a:gd name="connsiteX1" fmla="*/ 91420 w 247703"/>
                <a:gd name="connsiteY1" fmla="*/ 35632 h 279435"/>
                <a:gd name="connsiteX2" fmla="*/ 4463 w 247703"/>
                <a:gd name="connsiteY2" fmla="*/ 158159 h 279435"/>
              </a:gdLst>
              <a:ahLst/>
              <a:cxnLst>
                <a:cxn ang="0">
                  <a:pos x="connsiteX0" y="connsiteY0"/>
                </a:cxn>
                <a:cxn ang="0">
                  <a:pos x="connsiteX1" y="connsiteY1"/>
                </a:cxn>
                <a:cxn ang="0">
                  <a:pos x="connsiteX2" y="connsiteY2"/>
                </a:cxn>
              </a:cxnLst>
              <a:rect l="l" t="t" r="r" b="b"/>
              <a:pathLst>
                <a:path w="247703" h="279435">
                  <a:moveTo>
                    <a:pt x="247703" y="279435"/>
                  </a:moveTo>
                  <a:cubicBezTo>
                    <a:pt x="216447" y="241927"/>
                    <a:pt x="110174" y="85643"/>
                    <a:pt x="91420" y="35632"/>
                  </a:cubicBezTo>
                  <a:cubicBezTo>
                    <a:pt x="75229" y="-7440"/>
                    <a:pt x="-21730" y="-50512"/>
                    <a:pt x="4463" y="158159"/>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0" name="任意多边形: 形状 9">
              <a:extLst>
                <a:ext uri="{FF2B5EF4-FFF2-40B4-BE49-F238E27FC236}">
                  <a16:creationId xmlns:a16="http://schemas.microsoft.com/office/drawing/2014/main" id="{FF307659-00DA-F67F-4AE4-F27D664A42BB}"/>
                </a:ext>
              </a:extLst>
            </p:cNvPr>
            <p:cNvSpPr/>
            <p:nvPr/>
          </p:nvSpPr>
          <p:spPr>
            <a:xfrm>
              <a:off x="5209610" y="4126854"/>
              <a:ext cx="2073858" cy="1631807"/>
            </a:xfrm>
            <a:custGeom>
              <a:avLst/>
              <a:gdLst>
                <a:gd name="connsiteX0" fmla="*/ 1582377 w 2073858"/>
                <a:gd name="connsiteY0" fmla="*/ 792625 h 1631807"/>
                <a:gd name="connsiteX1" fmla="*/ 1367455 w 2073858"/>
                <a:gd name="connsiteY1" fmla="*/ 1200463 h 1631807"/>
                <a:gd name="connsiteX2" fmla="*/ 923609 w 2073858"/>
                <a:gd name="connsiteY2" fmla="*/ 325273 h 1631807"/>
                <a:gd name="connsiteX3" fmla="*/ 85927 w 2073858"/>
                <a:gd name="connsiteY3" fmla="*/ 6454 h 1631807"/>
                <a:gd name="connsiteX4" fmla="*/ 160944 w 2073858"/>
                <a:gd name="connsiteY4" fmla="*/ 206498 h 1631807"/>
                <a:gd name="connsiteX5" fmla="*/ 736068 w 2073858"/>
                <a:gd name="connsiteY5" fmla="*/ 600333 h 1631807"/>
                <a:gd name="connsiteX6" fmla="*/ 992374 w 2073858"/>
                <a:gd name="connsiteY6" fmla="*/ 1631807 h 1631807"/>
                <a:gd name="connsiteX7" fmla="*/ 1830806 w 2073858"/>
                <a:gd name="connsiteY7" fmla="*/ 1631807 h 1631807"/>
                <a:gd name="connsiteX8" fmla="*/ 2073859 w 2073858"/>
                <a:gd name="connsiteY8" fmla="*/ 1019174 h 1631807"/>
                <a:gd name="connsiteX9" fmla="*/ 1582377 w 2073858"/>
                <a:gd name="connsiteY9" fmla="*/ 792625 h 163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3858" h="1631807">
                  <a:moveTo>
                    <a:pt x="1582377" y="792625"/>
                  </a:moveTo>
                  <a:cubicBezTo>
                    <a:pt x="1542493" y="875393"/>
                    <a:pt x="1367455" y="1200463"/>
                    <a:pt x="1367455" y="1200463"/>
                  </a:cubicBezTo>
                  <a:cubicBezTo>
                    <a:pt x="1367455" y="1200463"/>
                    <a:pt x="967369" y="344028"/>
                    <a:pt x="923609" y="325273"/>
                  </a:cubicBezTo>
                  <a:cubicBezTo>
                    <a:pt x="879850" y="306519"/>
                    <a:pt x="210954" y="75219"/>
                    <a:pt x="85927" y="6454"/>
                  </a:cubicBezTo>
                  <a:cubicBezTo>
                    <a:pt x="35917" y="-18551"/>
                    <a:pt x="-114116" y="25208"/>
                    <a:pt x="160944" y="206498"/>
                  </a:cubicBezTo>
                  <a:cubicBezTo>
                    <a:pt x="436003" y="387787"/>
                    <a:pt x="704812" y="537820"/>
                    <a:pt x="736068" y="600333"/>
                  </a:cubicBezTo>
                  <a:cubicBezTo>
                    <a:pt x="767325" y="662847"/>
                    <a:pt x="992374" y="1631807"/>
                    <a:pt x="992374" y="1631807"/>
                  </a:cubicBezTo>
                  <a:lnTo>
                    <a:pt x="1830806" y="1631807"/>
                  </a:lnTo>
                  <a:cubicBezTo>
                    <a:pt x="1886318" y="1631807"/>
                    <a:pt x="2073859" y="1019174"/>
                    <a:pt x="2073859" y="1019174"/>
                  </a:cubicBezTo>
                  <a:cubicBezTo>
                    <a:pt x="2073859" y="1019174"/>
                    <a:pt x="1628575" y="741239"/>
                    <a:pt x="1582377" y="792625"/>
                  </a:cubicBezTo>
                  <a:close/>
                </a:path>
              </a:pathLst>
            </a:custGeom>
            <a:solidFill>
              <a:srgbClr val="FFFFFF"/>
            </a:solidFill>
            <a:ln w="6242"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C54917EC-16F6-54FD-E3EB-C9D8664062E9}"/>
                </a:ext>
              </a:extLst>
            </p:cNvPr>
            <p:cNvSpPr/>
            <p:nvPr/>
          </p:nvSpPr>
          <p:spPr>
            <a:xfrm>
              <a:off x="5886540" y="4322787"/>
              <a:ext cx="1334414" cy="1373360"/>
            </a:xfrm>
            <a:custGeom>
              <a:avLst/>
              <a:gdLst>
                <a:gd name="connsiteX0" fmla="*/ 192854 w 1334414"/>
                <a:gd name="connsiteY0" fmla="*/ 1117555 h 1373360"/>
                <a:gd name="connsiteX1" fmla="*/ 252930 w 1334414"/>
                <a:gd name="connsiteY1" fmla="*/ 1373361 h 1373360"/>
                <a:gd name="connsiteX2" fmla="*/ 1091362 w 1334414"/>
                <a:gd name="connsiteY2" fmla="*/ 1373361 h 1373360"/>
                <a:gd name="connsiteX3" fmla="*/ 1334415 w 1334414"/>
                <a:gd name="connsiteY3" fmla="*/ 760728 h 1373360"/>
                <a:gd name="connsiteX4" fmla="*/ 842933 w 1334414"/>
                <a:gd name="connsiteY4" fmla="*/ 534178 h 1373360"/>
                <a:gd name="connsiteX5" fmla="*/ 628011 w 1334414"/>
                <a:gd name="connsiteY5" fmla="*/ 942017 h 1373360"/>
                <a:gd name="connsiteX6" fmla="*/ 184165 w 1334414"/>
                <a:gd name="connsiteY6" fmla="*/ 66827 h 1373360"/>
                <a:gd name="connsiteX7" fmla="*/ 0 w 1334414"/>
                <a:gd name="connsiteY7" fmla="*/ 0 h 13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414" h="1373360">
                  <a:moveTo>
                    <a:pt x="192854" y="1117555"/>
                  </a:moveTo>
                  <a:cubicBezTo>
                    <a:pt x="227612" y="1264587"/>
                    <a:pt x="252930" y="1373361"/>
                    <a:pt x="252930" y="1373361"/>
                  </a:cubicBezTo>
                  <a:lnTo>
                    <a:pt x="1091362" y="1373361"/>
                  </a:lnTo>
                  <a:cubicBezTo>
                    <a:pt x="1146874" y="1373361"/>
                    <a:pt x="1334415" y="760728"/>
                    <a:pt x="1334415" y="760728"/>
                  </a:cubicBezTo>
                  <a:cubicBezTo>
                    <a:pt x="1334415" y="760728"/>
                    <a:pt x="889130" y="482792"/>
                    <a:pt x="842933" y="534178"/>
                  </a:cubicBezTo>
                  <a:cubicBezTo>
                    <a:pt x="803049" y="616946"/>
                    <a:pt x="628011" y="942017"/>
                    <a:pt x="628011" y="942017"/>
                  </a:cubicBezTo>
                  <a:cubicBezTo>
                    <a:pt x="628011" y="942017"/>
                    <a:pt x="227925" y="85581"/>
                    <a:pt x="184165" y="66827"/>
                  </a:cubicBezTo>
                  <a:cubicBezTo>
                    <a:pt x="170662" y="61075"/>
                    <a:pt x="97896" y="35133"/>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id="{DA47A145-BC5A-DE56-C699-101C1711B27E}"/>
                </a:ext>
              </a:extLst>
            </p:cNvPr>
            <p:cNvSpPr/>
            <p:nvPr/>
          </p:nvSpPr>
          <p:spPr>
            <a:xfrm>
              <a:off x="5476076" y="4378987"/>
              <a:ext cx="556745" cy="865687"/>
            </a:xfrm>
            <a:custGeom>
              <a:avLst/>
              <a:gdLst>
                <a:gd name="connsiteX0" fmla="*/ 0 w 556745"/>
                <a:gd name="connsiteY0" fmla="*/ 0 h 865687"/>
                <a:gd name="connsiteX1" fmla="*/ 407088 w 556745"/>
                <a:gd name="connsiteY1" fmla="*/ 285687 h 865687"/>
                <a:gd name="connsiteX2" fmla="*/ 556746 w 556745"/>
                <a:gd name="connsiteY2" fmla="*/ 865688 h 865687"/>
              </a:gdLst>
              <a:ahLst/>
              <a:cxnLst>
                <a:cxn ang="0">
                  <a:pos x="connsiteX0" y="connsiteY0"/>
                </a:cxn>
                <a:cxn ang="0">
                  <a:pos x="connsiteX1" y="connsiteY1"/>
                </a:cxn>
                <a:cxn ang="0">
                  <a:pos x="connsiteX2" y="connsiteY2"/>
                </a:cxn>
              </a:cxnLst>
              <a:rect l="l" t="t" r="r" b="b"/>
              <a:pathLst>
                <a:path w="556745" h="865687">
                  <a:moveTo>
                    <a:pt x="0" y="0"/>
                  </a:moveTo>
                  <a:cubicBezTo>
                    <a:pt x="208170" y="131279"/>
                    <a:pt x="382270" y="236114"/>
                    <a:pt x="407088" y="285687"/>
                  </a:cubicBezTo>
                  <a:cubicBezTo>
                    <a:pt x="423529" y="318631"/>
                    <a:pt x="493920" y="603631"/>
                    <a:pt x="556746" y="86568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3" name="任意多边形: 形状 12">
              <a:extLst>
                <a:ext uri="{FF2B5EF4-FFF2-40B4-BE49-F238E27FC236}">
                  <a16:creationId xmlns:a16="http://schemas.microsoft.com/office/drawing/2014/main" id="{7721D98B-C9E3-7528-E5D1-D216694809A7}"/>
                </a:ext>
              </a:extLst>
            </p:cNvPr>
            <p:cNvSpPr/>
            <p:nvPr/>
          </p:nvSpPr>
          <p:spPr>
            <a:xfrm>
              <a:off x="5147078" y="4064349"/>
              <a:ext cx="575363" cy="199238"/>
            </a:xfrm>
            <a:custGeom>
              <a:avLst/>
              <a:gdLst>
                <a:gd name="connsiteX0" fmla="*/ 575364 w 575363"/>
                <a:gd name="connsiteY0" fmla="*/ 199238 h 199238"/>
                <a:gd name="connsiteX1" fmla="*/ 85945 w 575363"/>
                <a:gd name="connsiteY1" fmla="*/ 6447 h 199238"/>
                <a:gd name="connsiteX2" fmla="*/ 97010 w 575363"/>
                <a:gd name="connsiteY2" fmla="*/ 161168 h 199238"/>
              </a:gdLst>
              <a:ahLst/>
              <a:cxnLst>
                <a:cxn ang="0">
                  <a:pos x="connsiteX0" y="connsiteY0"/>
                </a:cxn>
                <a:cxn ang="0">
                  <a:pos x="connsiteX1" y="connsiteY1"/>
                </a:cxn>
                <a:cxn ang="0">
                  <a:pos x="connsiteX2" y="connsiteY2"/>
                </a:cxn>
              </a:cxnLst>
              <a:rect l="l" t="t" r="r" b="b"/>
              <a:pathLst>
                <a:path w="575363" h="199238">
                  <a:moveTo>
                    <a:pt x="575364" y="199238"/>
                  </a:moveTo>
                  <a:cubicBezTo>
                    <a:pt x="375945" y="126785"/>
                    <a:pt x="152897" y="43267"/>
                    <a:pt x="85945" y="6447"/>
                  </a:cubicBezTo>
                  <a:cubicBezTo>
                    <a:pt x="40373" y="-16308"/>
                    <a:pt x="-88093" y="17949"/>
                    <a:pt x="97010" y="161168"/>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id="{EE712D3A-7B11-2416-2167-1074CC187930}"/>
                </a:ext>
              </a:extLst>
            </p:cNvPr>
            <p:cNvSpPr/>
            <p:nvPr/>
          </p:nvSpPr>
          <p:spPr>
            <a:xfrm>
              <a:off x="6713407" y="3846931"/>
              <a:ext cx="1360833" cy="1460199"/>
            </a:xfrm>
            <a:custGeom>
              <a:avLst/>
              <a:gdLst>
                <a:gd name="connsiteX0" fmla="*/ 1211200 w 1360833"/>
                <a:gd name="connsiteY0" fmla="*/ 48826 h 1460199"/>
                <a:gd name="connsiteX1" fmla="*/ 936141 w 1360833"/>
                <a:gd name="connsiteY1" fmla="*/ 1456631 h 1460199"/>
                <a:gd name="connsiteX2" fmla="*/ 0 w 1360833"/>
                <a:gd name="connsiteY2" fmla="*/ 965775 h 1460199"/>
                <a:gd name="connsiteX3" fmla="*/ 1211200 w 1360833"/>
                <a:gd name="connsiteY3" fmla="*/ 48826 h 1460199"/>
              </a:gdLst>
              <a:ahLst/>
              <a:cxnLst>
                <a:cxn ang="0">
                  <a:pos x="connsiteX0" y="connsiteY0"/>
                </a:cxn>
                <a:cxn ang="0">
                  <a:pos x="connsiteX1" y="connsiteY1"/>
                </a:cxn>
                <a:cxn ang="0">
                  <a:pos x="connsiteX2" y="connsiteY2"/>
                </a:cxn>
                <a:cxn ang="0">
                  <a:pos x="connsiteX3" y="connsiteY3"/>
                </a:cxn>
              </a:cxnLst>
              <a:rect l="l" t="t" r="r" b="b"/>
              <a:pathLst>
                <a:path w="1360833" h="1460199">
                  <a:moveTo>
                    <a:pt x="1211200" y="48826"/>
                  </a:moveTo>
                  <a:cubicBezTo>
                    <a:pt x="1585907" y="243368"/>
                    <a:pt x="1166503" y="1211578"/>
                    <a:pt x="936141" y="1456631"/>
                  </a:cubicBezTo>
                  <a:cubicBezTo>
                    <a:pt x="747537" y="1497515"/>
                    <a:pt x="82205" y="1177946"/>
                    <a:pt x="0" y="965775"/>
                  </a:cubicBezTo>
                  <a:cubicBezTo>
                    <a:pt x="69140" y="756667"/>
                    <a:pt x="677210" y="-228484"/>
                    <a:pt x="1211200" y="48826"/>
                  </a:cubicBezTo>
                  <a:close/>
                </a:path>
              </a:pathLst>
            </a:custGeom>
            <a:solidFill>
              <a:schemeClr val="accent4"/>
            </a:solidFill>
            <a:ln w="6242"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E7E59CCA-DAFA-03BE-6AEF-815697DF2FBA}"/>
                </a:ext>
              </a:extLst>
            </p:cNvPr>
            <p:cNvSpPr/>
            <p:nvPr/>
          </p:nvSpPr>
          <p:spPr>
            <a:xfrm>
              <a:off x="9352667" y="2189137"/>
              <a:ext cx="1525893" cy="1118055"/>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29838" cap="rnd">
              <a:solidFill>
                <a:schemeClr val="accent2"/>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id="{2902DD86-1503-40D3-6F8A-111FB3656B67}"/>
                </a:ext>
              </a:extLst>
            </p:cNvPr>
            <p:cNvSpPr/>
            <p:nvPr/>
          </p:nvSpPr>
          <p:spPr>
            <a:xfrm rot="18604199">
              <a:off x="5685158" y="2422283"/>
              <a:ext cx="1142998" cy="1005593"/>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29838" cap="rnd">
              <a:solidFill>
                <a:schemeClr val="accent2"/>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id="{83362D7D-5453-CF80-BC0B-5FA4D4B330C4}"/>
                </a:ext>
              </a:extLst>
            </p:cNvPr>
            <p:cNvSpPr/>
            <p:nvPr/>
          </p:nvSpPr>
          <p:spPr>
            <a:xfrm>
              <a:off x="6650893" y="3784412"/>
              <a:ext cx="1360833" cy="1460205"/>
            </a:xfrm>
            <a:custGeom>
              <a:avLst/>
              <a:gdLst>
                <a:gd name="connsiteX0" fmla="*/ 516175 w 1360833"/>
                <a:gd name="connsiteY0" fmla="*/ 241748 h 1460205"/>
                <a:gd name="connsiteX1" fmla="*/ 1211200 w 1360833"/>
                <a:gd name="connsiteY1" fmla="*/ 48831 h 1460205"/>
                <a:gd name="connsiteX2" fmla="*/ 936141 w 1360833"/>
                <a:gd name="connsiteY2" fmla="*/ 1456637 h 1460205"/>
                <a:gd name="connsiteX3" fmla="*/ 0 w 1360833"/>
                <a:gd name="connsiteY3" fmla="*/ 965781 h 1460205"/>
                <a:gd name="connsiteX4" fmla="*/ 203919 w 1360833"/>
                <a:gd name="connsiteY4" fmla="*/ 604577 h 14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833" h="1460205">
                  <a:moveTo>
                    <a:pt x="516175" y="241748"/>
                  </a:moveTo>
                  <a:cubicBezTo>
                    <a:pt x="727470" y="48957"/>
                    <a:pt x="976462" y="-73070"/>
                    <a:pt x="1211200" y="48831"/>
                  </a:cubicBezTo>
                  <a:cubicBezTo>
                    <a:pt x="1585907" y="243374"/>
                    <a:pt x="1166503" y="1211584"/>
                    <a:pt x="936141" y="1456637"/>
                  </a:cubicBezTo>
                  <a:cubicBezTo>
                    <a:pt x="747537" y="1497521"/>
                    <a:pt x="82205" y="1177952"/>
                    <a:pt x="0" y="965781"/>
                  </a:cubicBezTo>
                  <a:cubicBezTo>
                    <a:pt x="21567" y="900454"/>
                    <a:pt x="95771" y="759486"/>
                    <a:pt x="203919" y="60457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056C1674-2690-C35A-3A9C-1A8D2AECE7CF}"/>
                </a:ext>
              </a:extLst>
            </p:cNvPr>
            <p:cNvSpPr/>
            <p:nvPr/>
          </p:nvSpPr>
          <p:spPr>
            <a:xfrm>
              <a:off x="7838589" y="3508173"/>
              <a:ext cx="1651608" cy="2194226"/>
            </a:xfrm>
            <a:custGeom>
              <a:avLst/>
              <a:gdLst>
                <a:gd name="connsiteX0" fmla="*/ 0 w 1651608"/>
                <a:gd name="connsiteY0" fmla="*/ 160472 h 2194226"/>
                <a:gd name="connsiteX1" fmla="*/ 532616 w 1651608"/>
                <a:gd name="connsiteY1" fmla="*/ 0 h 2194226"/>
                <a:gd name="connsiteX2" fmla="*/ 1651608 w 1651608"/>
                <a:gd name="connsiteY2" fmla="*/ 2194227 h 2194226"/>
              </a:gdLst>
              <a:ahLst/>
              <a:cxnLst>
                <a:cxn ang="0">
                  <a:pos x="connsiteX0" y="connsiteY0"/>
                </a:cxn>
                <a:cxn ang="0">
                  <a:pos x="connsiteX1" y="connsiteY1"/>
                </a:cxn>
                <a:cxn ang="0">
                  <a:pos x="connsiteX2" y="connsiteY2"/>
                </a:cxn>
              </a:cxnLst>
              <a:rect l="l" t="t" r="r" b="b"/>
              <a:pathLst>
                <a:path w="1651608" h="2194226">
                  <a:moveTo>
                    <a:pt x="0" y="160472"/>
                  </a:moveTo>
                  <a:cubicBezTo>
                    <a:pt x="151033" y="59263"/>
                    <a:pt x="327196" y="0"/>
                    <a:pt x="532616" y="0"/>
                  </a:cubicBezTo>
                  <a:cubicBezTo>
                    <a:pt x="1307784" y="0"/>
                    <a:pt x="1632854" y="1025223"/>
                    <a:pt x="1651608" y="2194227"/>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19" name="任意多边形: 形状 18">
              <a:extLst>
                <a:ext uri="{FF2B5EF4-FFF2-40B4-BE49-F238E27FC236}">
                  <a16:creationId xmlns:a16="http://schemas.microsoft.com/office/drawing/2014/main" id="{4AA5B7EE-B85E-81F0-7DE6-461BFC2A8E4F}"/>
                </a:ext>
              </a:extLst>
            </p:cNvPr>
            <p:cNvSpPr/>
            <p:nvPr/>
          </p:nvSpPr>
          <p:spPr>
            <a:xfrm>
              <a:off x="7173194" y="3865313"/>
              <a:ext cx="443221" cy="861499"/>
            </a:xfrm>
            <a:custGeom>
              <a:avLst/>
              <a:gdLst>
                <a:gd name="connsiteX0" fmla="*/ 0 w 443221"/>
                <a:gd name="connsiteY0" fmla="*/ 861500 h 861499"/>
                <a:gd name="connsiteX1" fmla="*/ 443221 w 443221"/>
                <a:gd name="connsiteY1" fmla="*/ 0 h 861499"/>
              </a:gdLst>
              <a:ahLst/>
              <a:cxnLst>
                <a:cxn ang="0">
                  <a:pos x="connsiteX0" y="connsiteY0"/>
                </a:cxn>
                <a:cxn ang="0">
                  <a:pos x="connsiteX1" y="connsiteY1"/>
                </a:cxn>
              </a:cxnLst>
              <a:rect l="l" t="t" r="r" b="b"/>
              <a:pathLst>
                <a:path w="443221" h="861499">
                  <a:moveTo>
                    <a:pt x="0" y="861500"/>
                  </a:moveTo>
                  <a:cubicBezTo>
                    <a:pt x="100022" y="537992"/>
                    <a:pt x="242115" y="226862"/>
                    <a:pt x="44322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id="{BC0B5B8F-00F4-314E-4BD4-8417E2E6270C}"/>
                </a:ext>
              </a:extLst>
            </p:cNvPr>
            <p:cNvSpPr/>
            <p:nvPr/>
          </p:nvSpPr>
          <p:spPr>
            <a:xfrm>
              <a:off x="6977839" y="5235735"/>
              <a:ext cx="70077" cy="461412"/>
            </a:xfrm>
            <a:custGeom>
              <a:avLst/>
              <a:gdLst>
                <a:gd name="connsiteX0" fmla="*/ 0 w 70077"/>
                <a:gd name="connsiteY0" fmla="*/ 461413 h 461412"/>
                <a:gd name="connsiteX1" fmla="*/ 70078 w 70077"/>
                <a:gd name="connsiteY1" fmla="*/ 0 h 461412"/>
              </a:gdLst>
              <a:ahLst/>
              <a:cxnLst>
                <a:cxn ang="0">
                  <a:pos x="connsiteX0" y="connsiteY0"/>
                </a:cxn>
                <a:cxn ang="0">
                  <a:pos x="connsiteX1" y="connsiteY1"/>
                </a:cxn>
              </a:cxnLst>
              <a:rect l="l" t="t" r="r" b="b"/>
              <a:pathLst>
                <a:path w="70077" h="461412">
                  <a:moveTo>
                    <a:pt x="0" y="461413"/>
                  </a:moveTo>
                  <a:cubicBezTo>
                    <a:pt x="16129" y="320945"/>
                    <a:pt x="38696" y="163848"/>
                    <a:pt x="70078"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1" name="任意多边形: 形状 20">
              <a:extLst>
                <a:ext uri="{FF2B5EF4-FFF2-40B4-BE49-F238E27FC236}">
                  <a16:creationId xmlns:a16="http://schemas.microsoft.com/office/drawing/2014/main" id="{01A2576A-BCB6-DADD-B185-CCED1259A3C4}"/>
                </a:ext>
              </a:extLst>
            </p:cNvPr>
            <p:cNvSpPr/>
            <p:nvPr/>
          </p:nvSpPr>
          <p:spPr>
            <a:xfrm>
              <a:off x="7047917" y="3570686"/>
              <a:ext cx="2503293" cy="2125461"/>
            </a:xfrm>
            <a:custGeom>
              <a:avLst/>
              <a:gdLst>
                <a:gd name="connsiteX0" fmla="*/ 2503293 w 2503293"/>
                <a:gd name="connsiteY0" fmla="*/ 2125462 h 2125461"/>
                <a:gd name="connsiteX1" fmla="*/ 1385801 w 2503293"/>
                <a:gd name="connsiteY1" fmla="*/ 0 h 2125461"/>
                <a:gd name="connsiteX2" fmla="*/ 0 w 2503293"/>
                <a:gd name="connsiteY2" fmla="*/ 2125462 h 2125461"/>
              </a:gdLst>
              <a:ahLst/>
              <a:cxnLst>
                <a:cxn ang="0">
                  <a:pos x="connsiteX0" y="connsiteY0"/>
                </a:cxn>
                <a:cxn ang="0">
                  <a:pos x="connsiteX1" y="connsiteY1"/>
                </a:cxn>
                <a:cxn ang="0">
                  <a:pos x="connsiteX2" y="connsiteY2"/>
                </a:cxn>
              </a:cxnLst>
              <a:rect l="l" t="t" r="r" b="b"/>
              <a:pathLst>
                <a:path w="2503293" h="2125461">
                  <a:moveTo>
                    <a:pt x="2503293" y="2125462"/>
                  </a:moveTo>
                  <a:cubicBezTo>
                    <a:pt x="2473037" y="985339"/>
                    <a:pt x="2145716" y="0"/>
                    <a:pt x="1385801" y="0"/>
                  </a:cubicBezTo>
                  <a:cubicBezTo>
                    <a:pt x="421779" y="0"/>
                    <a:pt x="102210" y="1305533"/>
                    <a:pt x="0" y="2125462"/>
                  </a:cubicBezTo>
                  <a:close/>
                </a:path>
              </a:pathLst>
            </a:custGeom>
            <a:solidFill>
              <a:schemeClr val="accent4"/>
            </a:solidFill>
            <a:ln w="6242"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5931CA9-FB3B-18C2-3C54-0CFE230CBE79}"/>
                </a:ext>
              </a:extLst>
            </p:cNvPr>
            <p:cNvSpPr/>
            <p:nvPr/>
          </p:nvSpPr>
          <p:spPr>
            <a:xfrm>
              <a:off x="9109114" y="4820958"/>
              <a:ext cx="875189" cy="875189"/>
            </a:xfrm>
            <a:custGeom>
              <a:avLst/>
              <a:gdLst>
                <a:gd name="connsiteX0" fmla="*/ 875190 w 875189"/>
                <a:gd name="connsiteY0" fmla="*/ 423654 h 875189"/>
                <a:gd name="connsiteX1" fmla="*/ 693901 w 875189"/>
                <a:gd name="connsiteY1" fmla="*/ 0 h 875189"/>
                <a:gd name="connsiteX2" fmla="*/ 0 w 875189"/>
                <a:gd name="connsiteY2" fmla="*/ 425092 h 875189"/>
                <a:gd name="connsiteX3" fmla="*/ 139218 w 875189"/>
                <a:gd name="connsiteY3" fmla="*/ 875190 h 875189"/>
              </a:gdLst>
              <a:ahLst/>
              <a:cxnLst>
                <a:cxn ang="0">
                  <a:pos x="connsiteX0" y="connsiteY0"/>
                </a:cxn>
                <a:cxn ang="0">
                  <a:pos x="connsiteX1" y="connsiteY1"/>
                </a:cxn>
                <a:cxn ang="0">
                  <a:pos x="connsiteX2" y="connsiteY2"/>
                </a:cxn>
                <a:cxn ang="0">
                  <a:pos x="connsiteX3" y="connsiteY3"/>
                </a:cxn>
              </a:cxnLst>
              <a:rect l="l" t="t" r="r" b="b"/>
              <a:pathLst>
                <a:path w="875189" h="875189">
                  <a:moveTo>
                    <a:pt x="875190" y="423654"/>
                  </a:moveTo>
                  <a:lnTo>
                    <a:pt x="693901" y="0"/>
                  </a:lnTo>
                  <a:lnTo>
                    <a:pt x="0" y="425092"/>
                  </a:lnTo>
                  <a:cubicBezTo>
                    <a:pt x="21255" y="501609"/>
                    <a:pt x="94520" y="734159"/>
                    <a:pt x="139218" y="875190"/>
                  </a:cubicBezTo>
                </a:path>
              </a:pathLst>
            </a:custGeom>
            <a:noFill/>
            <a:ln w="29838" cap="rnd">
              <a:solidFill>
                <a:srgbClr val="1B3C87"/>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id="{D9C88645-1DF2-45AB-DE1B-9D90E87097BF}"/>
                </a:ext>
              </a:extLst>
            </p:cNvPr>
            <p:cNvSpPr/>
            <p:nvPr/>
          </p:nvSpPr>
          <p:spPr>
            <a:xfrm>
              <a:off x="9171378" y="4883472"/>
              <a:ext cx="809550" cy="816051"/>
            </a:xfrm>
            <a:custGeom>
              <a:avLst/>
              <a:gdLst>
                <a:gd name="connsiteX0" fmla="*/ 809551 w 809550"/>
                <a:gd name="connsiteY0" fmla="*/ 816052 h 816051"/>
                <a:gd name="connsiteX1" fmla="*/ 809551 w 809550"/>
                <a:gd name="connsiteY1" fmla="*/ 269871 h 816051"/>
                <a:gd name="connsiteX2" fmla="*/ 693901 w 809550"/>
                <a:gd name="connsiteY2" fmla="*/ 0 h 816051"/>
                <a:gd name="connsiteX3" fmla="*/ 0 w 809550"/>
                <a:gd name="connsiteY3" fmla="*/ 425092 h 816051"/>
                <a:gd name="connsiteX4" fmla="*/ 120401 w 809550"/>
                <a:gd name="connsiteY4" fmla="*/ 815802 h 81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550" h="816051">
                  <a:moveTo>
                    <a:pt x="809551" y="816052"/>
                  </a:moveTo>
                  <a:lnTo>
                    <a:pt x="809551" y="269871"/>
                  </a:lnTo>
                  <a:lnTo>
                    <a:pt x="693901" y="0"/>
                  </a:lnTo>
                  <a:lnTo>
                    <a:pt x="0" y="425092"/>
                  </a:lnTo>
                  <a:cubicBezTo>
                    <a:pt x="18754" y="491606"/>
                    <a:pt x="76267" y="676084"/>
                    <a:pt x="120401" y="815802"/>
                  </a:cubicBezTo>
                  <a:close/>
                </a:path>
              </a:pathLst>
            </a:custGeom>
            <a:solidFill>
              <a:srgbClr val="FFFFFF"/>
            </a:solidFill>
            <a:ln w="6242"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7D67888-B13C-B7FA-9A91-9EC22CF876E4}"/>
                </a:ext>
              </a:extLst>
            </p:cNvPr>
            <p:cNvSpPr/>
            <p:nvPr/>
          </p:nvSpPr>
          <p:spPr>
            <a:xfrm>
              <a:off x="8780821" y="3803542"/>
              <a:ext cx="1228238" cy="1550149"/>
            </a:xfrm>
            <a:custGeom>
              <a:avLst/>
              <a:gdLst>
                <a:gd name="connsiteX0" fmla="*/ 271781 w 1228238"/>
                <a:gd name="connsiteY0" fmla="*/ 23450 h 1550149"/>
                <a:gd name="connsiteX1" fmla="*/ 1228239 w 1228238"/>
                <a:gd name="connsiteY1" fmla="*/ 1092433 h 1550149"/>
                <a:gd name="connsiteX2" fmla="*/ 271781 w 1228238"/>
                <a:gd name="connsiteY2" fmla="*/ 1542530 h 1550149"/>
                <a:gd name="connsiteX3" fmla="*/ 271781 w 1228238"/>
                <a:gd name="connsiteY3" fmla="*/ 23450 h 1550149"/>
              </a:gdLst>
              <a:ahLst/>
              <a:cxnLst>
                <a:cxn ang="0">
                  <a:pos x="connsiteX0" y="connsiteY0"/>
                </a:cxn>
                <a:cxn ang="0">
                  <a:pos x="connsiteX1" y="connsiteY1"/>
                </a:cxn>
                <a:cxn ang="0">
                  <a:pos x="connsiteX2" y="connsiteY2"/>
                </a:cxn>
                <a:cxn ang="0">
                  <a:pos x="connsiteX3" y="connsiteY3"/>
                </a:cxn>
              </a:cxnLst>
              <a:rect l="l" t="t" r="r" b="b"/>
              <a:pathLst>
                <a:path w="1228238" h="1550149">
                  <a:moveTo>
                    <a:pt x="271781" y="23450"/>
                  </a:moveTo>
                  <a:cubicBezTo>
                    <a:pt x="653114" y="-157839"/>
                    <a:pt x="1171977" y="761111"/>
                    <a:pt x="1228239" y="1092433"/>
                  </a:cubicBezTo>
                  <a:cubicBezTo>
                    <a:pt x="1146971" y="1267471"/>
                    <a:pt x="490579" y="1605044"/>
                    <a:pt x="271781" y="1542530"/>
                  </a:cubicBezTo>
                  <a:cubicBezTo>
                    <a:pt x="146754" y="1361241"/>
                    <a:pt x="-271649" y="281819"/>
                    <a:pt x="271781" y="23450"/>
                  </a:cubicBezTo>
                  <a:close/>
                </a:path>
              </a:pathLst>
            </a:custGeom>
            <a:solidFill>
              <a:schemeClr val="accent4"/>
            </a:solidFill>
            <a:ln w="6242"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96FEF91-0085-7297-2EB2-644C466C89B5}"/>
                </a:ext>
              </a:extLst>
            </p:cNvPr>
            <p:cNvSpPr/>
            <p:nvPr/>
          </p:nvSpPr>
          <p:spPr>
            <a:xfrm>
              <a:off x="8949080" y="3865313"/>
              <a:ext cx="997466" cy="1425864"/>
            </a:xfrm>
            <a:custGeom>
              <a:avLst/>
              <a:gdLst>
                <a:gd name="connsiteX0" fmla="*/ 420466 w 997466"/>
                <a:gd name="connsiteY0" fmla="*/ 0 h 1425864"/>
                <a:gd name="connsiteX1" fmla="*/ 997466 w 997466"/>
                <a:gd name="connsiteY1" fmla="*/ 968148 h 1425864"/>
                <a:gd name="connsiteX2" fmla="*/ 41009 w 997466"/>
                <a:gd name="connsiteY2" fmla="*/ 1418246 h 1425864"/>
                <a:gd name="connsiteX3" fmla="*/ 0 w 997466"/>
                <a:gd name="connsiteY3" fmla="*/ 1346605 h 1425864"/>
              </a:gdLst>
              <a:ahLst/>
              <a:cxnLst>
                <a:cxn ang="0">
                  <a:pos x="connsiteX0" y="connsiteY0"/>
                </a:cxn>
                <a:cxn ang="0">
                  <a:pos x="connsiteX1" y="connsiteY1"/>
                </a:cxn>
                <a:cxn ang="0">
                  <a:pos x="connsiteX2" y="connsiteY2"/>
                </a:cxn>
                <a:cxn ang="0">
                  <a:pos x="connsiteX3" y="connsiteY3"/>
                </a:cxn>
              </a:cxnLst>
              <a:rect l="l" t="t" r="r" b="b"/>
              <a:pathLst>
                <a:path w="997466" h="1425864">
                  <a:moveTo>
                    <a:pt x="420466" y="0"/>
                  </a:moveTo>
                  <a:cubicBezTo>
                    <a:pt x="701402" y="234801"/>
                    <a:pt x="958771" y="740348"/>
                    <a:pt x="997466" y="968148"/>
                  </a:cubicBezTo>
                  <a:cubicBezTo>
                    <a:pt x="916199" y="1143186"/>
                    <a:pt x="259806" y="1480759"/>
                    <a:pt x="41009" y="1418246"/>
                  </a:cubicBezTo>
                  <a:cubicBezTo>
                    <a:pt x="25843" y="1395253"/>
                    <a:pt x="12146" y="1371323"/>
                    <a:pt x="0" y="13466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862879-30B6-0979-CE2E-F6564FF49089}"/>
                </a:ext>
              </a:extLst>
            </p:cNvPr>
            <p:cNvSpPr/>
            <p:nvPr/>
          </p:nvSpPr>
          <p:spPr>
            <a:xfrm>
              <a:off x="8718283" y="3797486"/>
              <a:ext cx="214043" cy="876815"/>
            </a:xfrm>
            <a:custGeom>
              <a:avLst/>
              <a:gdLst>
                <a:gd name="connsiteX0" fmla="*/ 44381 w 214043"/>
                <a:gd name="connsiteY0" fmla="*/ 876815 h 876815"/>
                <a:gd name="connsiteX1" fmla="*/ 214043 w 214043"/>
                <a:gd name="connsiteY1" fmla="*/ 0 h 876815"/>
              </a:gdLst>
              <a:ahLst/>
              <a:cxnLst>
                <a:cxn ang="0">
                  <a:pos x="connsiteX0" y="connsiteY0"/>
                </a:cxn>
                <a:cxn ang="0">
                  <a:pos x="connsiteX1" y="connsiteY1"/>
                </a:cxn>
              </a:cxnLst>
              <a:rect l="l" t="t" r="r" b="b"/>
              <a:pathLst>
                <a:path w="214043" h="876815">
                  <a:moveTo>
                    <a:pt x="44381" y="876815"/>
                  </a:moveTo>
                  <a:cubicBezTo>
                    <a:pt x="-29885" y="542055"/>
                    <a:pt x="-33760" y="166974"/>
                    <a:pt x="214043"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E783FAF0-5AC1-124E-1F82-4C8A6DC32B02}"/>
                </a:ext>
              </a:extLst>
            </p:cNvPr>
            <p:cNvSpPr/>
            <p:nvPr/>
          </p:nvSpPr>
          <p:spPr>
            <a:xfrm>
              <a:off x="6095711" y="1807804"/>
              <a:ext cx="3888343" cy="3888344"/>
            </a:xfrm>
            <a:custGeom>
              <a:avLst/>
              <a:gdLst>
                <a:gd name="connsiteX0" fmla="*/ 3671922 w 3888343"/>
                <a:gd name="connsiteY0" fmla="*/ 0 h 3888344"/>
                <a:gd name="connsiteX1" fmla="*/ 3888344 w 3888343"/>
                <a:gd name="connsiteY1" fmla="*/ 0 h 3888344"/>
                <a:gd name="connsiteX2" fmla="*/ 3888344 w 3888343"/>
                <a:gd name="connsiteY2" fmla="*/ 3888344 h 3888344"/>
                <a:gd name="connsiteX3" fmla="*/ 0 w 3888343"/>
                <a:gd name="connsiteY3" fmla="*/ 3888344 h 3888344"/>
                <a:gd name="connsiteX4" fmla="*/ 0 w 3888343"/>
                <a:gd name="connsiteY4" fmla="*/ 3701491 h 388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343" h="3888344">
                  <a:moveTo>
                    <a:pt x="3671922" y="0"/>
                  </a:moveTo>
                  <a:lnTo>
                    <a:pt x="3888344" y="0"/>
                  </a:lnTo>
                  <a:lnTo>
                    <a:pt x="3888344" y="3888344"/>
                  </a:lnTo>
                  <a:lnTo>
                    <a:pt x="0" y="3888344"/>
                  </a:lnTo>
                  <a:lnTo>
                    <a:pt x="0" y="3701491"/>
                  </a:lnTo>
                </a:path>
              </a:pathLst>
            </a:custGeom>
            <a:noFill/>
            <a:ln w="29838" cap="rnd">
              <a:solidFill>
                <a:schemeClr val="accent2">
                  <a:lumMod val="25000"/>
                </a:schemeClr>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id="{88994990-8C16-C9F9-7606-9526FC59F064}"/>
                </a:ext>
              </a:extLst>
            </p:cNvPr>
            <p:cNvSpPr/>
            <p:nvPr/>
          </p:nvSpPr>
          <p:spPr>
            <a:xfrm>
              <a:off x="6095711" y="1807804"/>
              <a:ext cx="2836615" cy="301127"/>
            </a:xfrm>
            <a:custGeom>
              <a:avLst/>
              <a:gdLst>
                <a:gd name="connsiteX0" fmla="*/ 0 w 2836615"/>
                <a:gd name="connsiteY0" fmla="*/ 301128 h 301127"/>
                <a:gd name="connsiteX1" fmla="*/ 0 w 2836615"/>
                <a:gd name="connsiteY1" fmla="*/ 0 h 301127"/>
                <a:gd name="connsiteX2" fmla="*/ 2836616 w 2836615"/>
                <a:gd name="connsiteY2" fmla="*/ 0 h 301127"/>
              </a:gdLst>
              <a:ahLst/>
              <a:cxnLst>
                <a:cxn ang="0">
                  <a:pos x="connsiteX0" y="connsiteY0"/>
                </a:cxn>
                <a:cxn ang="0">
                  <a:pos x="connsiteX1" y="connsiteY1"/>
                </a:cxn>
                <a:cxn ang="0">
                  <a:pos x="connsiteX2" y="connsiteY2"/>
                </a:cxn>
              </a:cxnLst>
              <a:rect l="l" t="t" r="r" b="b"/>
              <a:pathLst>
                <a:path w="2836615" h="301127">
                  <a:moveTo>
                    <a:pt x="0" y="301128"/>
                  </a:moveTo>
                  <a:lnTo>
                    <a:pt x="0" y="0"/>
                  </a:lnTo>
                  <a:lnTo>
                    <a:pt x="2836616" y="0"/>
                  </a:lnTo>
                </a:path>
              </a:pathLst>
            </a:custGeom>
            <a:noFill/>
            <a:ln w="29838" cap="rnd">
              <a:solidFill>
                <a:srgbClr val="1B3C87"/>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A0263791-DCD6-10F5-C5C0-DC41CB45D61B}"/>
                </a:ext>
              </a:extLst>
            </p:cNvPr>
            <p:cNvSpPr/>
            <p:nvPr/>
          </p:nvSpPr>
          <p:spPr>
            <a:xfrm>
              <a:off x="6095711" y="3059951"/>
              <a:ext cx="6251" cy="1361795"/>
            </a:xfrm>
            <a:custGeom>
              <a:avLst/>
              <a:gdLst>
                <a:gd name="connsiteX0" fmla="*/ 0 w 6251"/>
                <a:gd name="connsiteY0" fmla="*/ 1361795 h 1361795"/>
                <a:gd name="connsiteX1" fmla="*/ 0 w 6251"/>
                <a:gd name="connsiteY1" fmla="*/ 0 h 1361795"/>
              </a:gdLst>
              <a:ahLst/>
              <a:cxnLst>
                <a:cxn ang="0">
                  <a:pos x="connsiteX0" y="connsiteY0"/>
                </a:cxn>
                <a:cxn ang="0">
                  <a:pos x="connsiteX1" y="connsiteY1"/>
                </a:cxn>
              </a:cxnLst>
              <a:rect l="l" t="t" r="r" b="b"/>
              <a:pathLst>
                <a:path w="6251" h="1361795">
                  <a:moveTo>
                    <a:pt x="0" y="1361795"/>
                  </a:moveTo>
                  <a:lnTo>
                    <a:pt x="0" y="0"/>
                  </a:lnTo>
                </a:path>
              </a:pathLst>
            </a:custGeom>
            <a:ln w="29838" cap="rnd">
              <a:solidFill>
                <a:srgbClr val="1B3C87"/>
              </a:solidFill>
              <a:prstDash val="solid"/>
              <a:round/>
            </a:ln>
          </p:spPr>
          <p:txBody>
            <a:bodyPr rtlCol="0" anchor="ctr"/>
            <a:lstStyle/>
            <a:p>
              <a:endParaRPr lang="zh-CN" altLang="en-US"/>
            </a:p>
          </p:txBody>
        </p:sp>
        <p:sp>
          <p:nvSpPr>
            <p:cNvPr id="30" name="任意多边形: 形状 29">
              <a:extLst>
                <a:ext uri="{FF2B5EF4-FFF2-40B4-BE49-F238E27FC236}">
                  <a16:creationId xmlns:a16="http://schemas.microsoft.com/office/drawing/2014/main" id="{214BEE6E-80D9-FE76-0425-43B71DAA8968}"/>
                </a:ext>
              </a:extLst>
            </p:cNvPr>
            <p:cNvSpPr/>
            <p:nvPr/>
          </p:nvSpPr>
          <p:spPr>
            <a:xfrm>
              <a:off x="8030505" y="2980183"/>
              <a:ext cx="693900" cy="832228"/>
            </a:xfrm>
            <a:custGeom>
              <a:avLst/>
              <a:gdLst>
                <a:gd name="connsiteX0" fmla="*/ 693901 w 693900"/>
                <a:gd name="connsiteY0" fmla="*/ 0 h 832228"/>
                <a:gd name="connsiteX1" fmla="*/ 625136 w 693900"/>
                <a:gd name="connsiteY1" fmla="*/ 756414 h 832228"/>
                <a:gd name="connsiteX2" fmla="*/ 0 w 693900"/>
                <a:gd name="connsiteY2" fmla="*/ 743912 h 832228"/>
                <a:gd name="connsiteX3" fmla="*/ 25005 w 693900"/>
                <a:gd name="connsiteY3" fmla="*/ 237552 h 832228"/>
                <a:gd name="connsiteX4" fmla="*/ 693901 w 693900"/>
                <a:gd name="connsiteY4" fmla="*/ 0 h 83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28">
                  <a:moveTo>
                    <a:pt x="693901" y="0"/>
                  </a:moveTo>
                  <a:cubicBezTo>
                    <a:pt x="662644" y="125027"/>
                    <a:pt x="606382" y="393836"/>
                    <a:pt x="625136" y="756414"/>
                  </a:cubicBezTo>
                  <a:cubicBezTo>
                    <a:pt x="518863" y="850185"/>
                    <a:pt x="162535" y="868939"/>
                    <a:pt x="0" y="743912"/>
                  </a:cubicBezTo>
                  <a:cubicBezTo>
                    <a:pt x="31257" y="550119"/>
                    <a:pt x="31257" y="362579"/>
                    <a:pt x="25005" y="237552"/>
                  </a:cubicBezTo>
                  <a:cubicBezTo>
                    <a:pt x="18754" y="112524"/>
                    <a:pt x="693901" y="0"/>
                    <a:pt x="693901" y="0"/>
                  </a:cubicBezTo>
                  <a:close/>
                </a:path>
              </a:pathLst>
            </a:custGeom>
            <a:solidFill>
              <a:srgbClr val="FFFFFF"/>
            </a:solidFill>
            <a:ln w="6242"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4D8660A-0517-22F1-4298-FF56D8324010}"/>
                </a:ext>
              </a:extLst>
            </p:cNvPr>
            <p:cNvSpPr/>
            <p:nvPr/>
          </p:nvSpPr>
          <p:spPr>
            <a:xfrm>
              <a:off x="7980494" y="2930172"/>
              <a:ext cx="693900" cy="832215"/>
            </a:xfrm>
            <a:custGeom>
              <a:avLst/>
              <a:gdLst>
                <a:gd name="connsiteX0" fmla="*/ 0 w 693900"/>
                <a:gd name="connsiteY0" fmla="*/ 743912 h 832215"/>
                <a:gd name="connsiteX1" fmla="*/ 25005 w 693900"/>
                <a:gd name="connsiteY1" fmla="*/ 237552 h 832215"/>
                <a:gd name="connsiteX2" fmla="*/ 693901 w 693900"/>
                <a:gd name="connsiteY2" fmla="*/ 0 h 832215"/>
                <a:gd name="connsiteX3" fmla="*/ 625136 w 693900"/>
                <a:gd name="connsiteY3" fmla="*/ 756414 h 832215"/>
                <a:gd name="connsiteX4" fmla="*/ 265620 w 693900"/>
                <a:gd name="connsiteY4" fmla="*/ 829805 h 83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0" h="832215">
                  <a:moveTo>
                    <a:pt x="0" y="743912"/>
                  </a:moveTo>
                  <a:cubicBezTo>
                    <a:pt x="31257" y="550119"/>
                    <a:pt x="31257" y="362579"/>
                    <a:pt x="25005" y="237552"/>
                  </a:cubicBezTo>
                  <a:cubicBezTo>
                    <a:pt x="18754" y="112524"/>
                    <a:pt x="693901" y="0"/>
                    <a:pt x="693901" y="0"/>
                  </a:cubicBezTo>
                  <a:cubicBezTo>
                    <a:pt x="662644" y="125027"/>
                    <a:pt x="606382" y="393836"/>
                    <a:pt x="625136" y="756414"/>
                  </a:cubicBezTo>
                  <a:cubicBezTo>
                    <a:pt x="562184" y="811926"/>
                    <a:pt x="411714" y="841120"/>
                    <a:pt x="265620" y="82980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0B2259-B0A7-DAED-C8C9-4A6D24A901BA}"/>
                </a:ext>
              </a:extLst>
            </p:cNvPr>
            <p:cNvSpPr/>
            <p:nvPr/>
          </p:nvSpPr>
          <p:spPr>
            <a:xfrm>
              <a:off x="7583533" y="1720285"/>
              <a:ext cx="1294030" cy="1650358"/>
            </a:xfrm>
            <a:custGeom>
              <a:avLst/>
              <a:gdLst>
                <a:gd name="connsiteX0" fmla="*/ 1294031 w 1294030"/>
                <a:gd name="connsiteY0" fmla="*/ 825179 h 1650358"/>
                <a:gd name="connsiteX1" fmla="*/ 647015 w 1294030"/>
                <a:gd name="connsiteY1" fmla="*/ 1650358 h 1650358"/>
                <a:gd name="connsiteX2" fmla="*/ 0 w 1294030"/>
                <a:gd name="connsiteY2" fmla="*/ 825179 h 1650358"/>
                <a:gd name="connsiteX3" fmla="*/ 647015 w 1294030"/>
                <a:gd name="connsiteY3" fmla="*/ 0 h 1650358"/>
                <a:gd name="connsiteX4" fmla="*/ 1294031 w 1294030"/>
                <a:gd name="connsiteY4" fmla="*/ 825179 h 165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0" h="1650358">
                  <a:moveTo>
                    <a:pt x="1294031" y="825179"/>
                  </a:moveTo>
                  <a:cubicBezTo>
                    <a:pt x="1294031" y="1280913"/>
                    <a:pt x="1004352" y="1650358"/>
                    <a:pt x="647015" y="1650358"/>
                  </a:cubicBezTo>
                  <a:cubicBezTo>
                    <a:pt x="289679" y="1650358"/>
                    <a:pt x="0" y="1280913"/>
                    <a:pt x="0" y="825179"/>
                  </a:cubicBezTo>
                  <a:cubicBezTo>
                    <a:pt x="0" y="369445"/>
                    <a:pt x="289679" y="0"/>
                    <a:pt x="647015" y="0"/>
                  </a:cubicBezTo>
                  <a:cubicBezTo>
                    <a:pt x="1004352" y="0"/>
                    <a:pt x="1294031" y="369445"/>
                    <a:pt x="1294031" y="825179"/>
                  </a:cubicBezTo>
                  <a:close/>
                </a:path>
              </a:pathLst>
            </a:custGeom>
            <a:solidFill>
              <a:srgbClr val="FFFFFF"/>
            </a:solidFill>
            <a:ln w="6242"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5102871A-0915-C0EB-AA1C-B96295350AC2}"/>
                </a:ext>
              </a:extLst>
            </p:cNvPr>
            <p:cNvSpPr/>
            <p:nvPr/>
          </p:nvSpPr>
          <p:spPr>
            <a:xfrm>
              <a:off x="7685868" y="3014878"/>
              <a:ext cx="783545" cy="293251"/>
            </a:xfrm>
            <a:custGeom>
              <a:avLst/>
              <a:gdLst>
                <a:gd name="connsiteX0" fmla="*/ 783545 w 783545"/>
                <a:gd name="connsiteY0" fmla="*/ 206607 h 293251"/>
                <a:gd name="connsiteX1" fmla="*/ 494670 w 783545"/>
                <a:gd name="connsiteY1" fmla="*/ 293251 h 293251"/>
                <a:gd name="connsiteX2" fmla="*/ 0 w 783545"/>
                <a:gd name="connsiteY2" fmla="*/ 0 h 293251"/>
              </a:gdLst>
              <a:ahLst/>
              <a:cxnLst>
                <a:cxn ang="0">
                  <a:pos x="connsiteX0" y="connsiteY0"/>
                </a:cxn>
                <a:cxn ang="0">
                  <a:pos x="connsiteX1" y="connsiteY1"/>
                </a:cxn>
                <a:cxn ang="0">
                  <a:pos x="connsiteX2" y="connsiteY2"/>
                </a:cxn>
              </a:cxnLst>
              <a:rect l="l" t="t" r="r" b="b"/>
              <a:pathLst>
                <a:path w="783545" h="293251">
                  <a:moveTo>
                    <a:pt x="783545" y="206607"/>
                  </a:moveTo>
                  <a:cubicBezTo>
                    <a:pt x="697576" y="262638"/>
                    <a:pt x="597286" y="292720"/>
                    <a:pt x="494670" y="293251"/>
                  </a:cubicBezTo>
                  <a:cubicBezTo>
                    <a:pt x="296252" y="293251"/>
                    <a:pt x="118713" y="179351"/>
                    <a:pt x="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4" name="任意多边形: 形状 33">
              <a:extLst>
                <a:ext uri="{FF2B5EF4-FFF2-40B4-BE49-F238E27FC236}">
                  <a16:creationId xmlns:a16="http://schemas.microsoft.com/office/drawing/2014/main" id="{F71500A0-5792-EE4B-7209-032841EE3CF8}"/>
                </a:ext>
              </a:extLst>
            </p:cNvPr>
            <p:cNvSpPr/>
            <p:nvPr/>
          </p:nvSpPr>
          <p:spPr>
            <a:xfrm>
              <a:off x="7533521" y="1657771"/>
              <a:ext cx="1294035" cy="1142622"/>
            </a:xfrm>
            <a:custGeom>
              <a:avLst/>
              <a:gdLst>
                <a:gd name="connsiteX0" fmla="*/ 33571 w 1294035"/>
                <a:gd name="connsiteY0" fmla="*/ 1088299 h 1142622"/>
                <a:gd name="connsiteX1" fmla="*/ 1 w 1294035"/>
                <a:gd name="connsiteY1" fmla="*/ 825179 h 1142622"/>
                <a:gd name="connsiteX2" fmla="*/ 647017 w 1294035"/>
                <a:gd name="connsiteY2" fmla="*/ 0 h 1142622"/>
                <a:gd name="connsiteX3" fmla="*/ 1294032 w 1294035"/>
                <a:gd name="connsiteY3" fmla="*/ 825179 h 1142622"/>
                <a:gd name="connsiteX4" fmla="*/ 1244397 w 1294035"/>
                <a:gd name="connsiteY4" fmla="*/ 1142623 h 114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35" h="1142622">
                  <a:moveTo>
                    <a:pt x="33571" y="1088299"/>
                  </a:moveTo>
                  <a:cubicBezTo>
                    <a:pt x="11135" y="1002399"/>
                    <a:pt x="-148" y="913961"/>
                    <a:pt x="1" y="825179"/>
                  </a:cubicBezTo>
                  <a:cubicBezTo>
                    <a:pt x="1" y="369455"/>
                    <a:pt x="289627" y="0"/>
                    <a:pt x="647017" y="0"/>
                  </a:cubicBezTo>
                  <a:cubicBezTo>
                    <a:pt x="1004407" y="0"/>
                    <a:pt x="1294032" y="369455"/>
                    <a:pt x="1294032" y="825179"/>
                  </a:cubicBezTo>
                  <a:cubicBezTo>
                    <a:pt x="1294320" y="932946"/>
                    <a:pt x="1277566" y="1040088"/>
                    <a:pt x="1244397" y="114262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5" name="任意多边形: 形状 34">
              <a:extLst>
                <a:ext uri="{FF2B5EF4-FFF2-40B4-BE49-F238E27FC236}">
                  <a16:creationId xmlns:a16="http://schemas.microsoft.com/office/drawing/2014/main" id="{848D494E-0E48-16F9-B010-DAA7495B3AF4}"/>
                </a:ext>
              </a:extLst>
            </p:cNvPr>
            <p:cNvSpPr/>
            <p:nvPr/>
          </p:nvSpPr>
          <p:spPr>
            <a:xfrm>
              <a:off x="7764823" y="2407934"/>
              <a:ext cx="150032" cy="300065"/>
            </a:xfrm>
            <a:custGeom>
              <a:avLst/>
              <a:gdLst>
                <a:gd name="connsiteX0" fmla="*/ 150033 w 150032"/>
                <a:gd name="connsiteY0" fmla="*/ 0 h 300065"/>
                <a:gd name="connsiteX1" fmla="*/ 0 w 150032"/>
                <a:gd name="connsiteY1" fmla="*/ 300065 h 300065"/>
              </a:gdLst>
              <a:ahLst/>
              <a:cxnLst>
                <a:cxn ang="0">
                  <a:pos x="connsiteX0" y="connsiteY0"/>
                </a:cxn>
                <a:cxn ang="0">
                  <a:pos x="connsiteX1" y="connsiteY1"/>
                </a:cxn>
              </a:cxnLst>
              <a:rect l="l" t="t" r="r" b="b"/>
              <a:pathLst>
                <a:path w="150032" h="300065">
                  <a:moveTo>
                    <a:pt x="150033" y="0"/>
                  </a:moveTo>
                  <a:cubicBezTo>
                    <a:pt x="143781" y="62513"/>
                    <a:pt x="62514" y="237551"/>
                    <a:pt x="0" y="300065"/>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45F2AE-9079-5BC6-BC19-39AA57BBEB13}"/>
                </a:ext>
              </a:extLst>
            </p:cNvPr>
            <p:cNvSpPr/>
            <p:nvPr/>
          </p:nvSpPr>
          <p:spPr>
            <a:xfrm>
              <a:off x="7958615" y="2870534"/>
              <a:ext cx="143781" cy="87518"/>
            </a:xfrm>
            <a:custGeom>
              <a:avLst/>
              <a:gdLst>
                <a:gd name="connsiteX0" fmla="*/ 0 w 143781"/>
                <a:gd name="connsiteY0" fmla="*/ 87519 h 87518"/>
                <a:gd name="connsiteX1" fmla="*/ 143781 w 143781"/>
                <a:gd name="connsiteY1" fmla="*/ 0 h 87518"/>
              </a:gdLst>
              <a:ahLst/>
              <a:cxnLst>
                <a:cxn ang="0">
                  <a:pos x="connsiteX0" y="connsiteY0"/>
                </a:cxn>
                <a:cxn ang="0">
                  <a:pos x="connsiteX1" y="connsiteY1"/>
                </a:cxn>
              </a:cxnLst>
              <a:rect l="l" t="t" r="r" b="b"/>
              <a:pathLst>
                <a:path w="143781" h="87518">
                  <a:moveTo>
                    <a:pt x="0" y="87519"/>
                  </a:moveTo>
                  <a:cubicBezTo>
                    <a:pt x="31257" y="87519"/>
                    <a:pt x="93770" y="75016"/>
                    <a:pt x="143781"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id="{B5E3856B-0491-68D8-F2C2-1400DB65AE08}"/>
                </a:ext>
              </a:extLst>
            </p:cNvPr>
            <p:cNvSpPr/>
            <p:nvPr/>
          </p:nvSpPr>
          <p:spPr>
            <a:xfrm rot="16771800">
              <a:off x="7668062" y="2426788"/>
              <a:ext cx="128152" cy="59387"/>
            </a:xfrm>
            <a:custGeom>
              <a:avLst/>
              <a:gdLst>
                <a:gd name="connsiteX0" fmla="*/ 128153 w 128152"/>
                <a:gd name="connsiteY0" fmla="*/ 29694 h 59387"/>
                <a:gd name="connsiteX1" fmla="*/ 64076 w 128152"/>
                <a:gd name="connsiteY1" fmla="*/ 59388 h 59387"/>
                <a:gd name="connsiteX2" fmla="*/ 0 w 128152"/>
                <a:gd name="connsiteY2" fmla="*/ 29694 h 59387"/>
                <a:gd name="connsiteX3" fmla="*/ 64076 w 128152"/>
                <a:gd name="connsiteY3" fmla="*/ 0 h 59387"/>
                <a:gd name="connsiteX4" fmla="*/ 128153 w 128152"/>
                <a:gd name="connsiteY4" fmla="*/ 29694 h 5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2" h="59387">
                  <a:moveTo>
                    <a:pt x="128153" y="29694"/>
                  </a:moveTo>
                  <a:cubicBezTo>
                    <a:pt x="128153" y="46093"/>
                    <a:pt x="99465" y="59388"/>
                    <a:pt x="64076" y="59388"/>
                  </a:cubicBezTo>
                  <a:cubicBezTo>
                    <a:pt x="28688" y="59388"/>
                    <a:pt x="0" y="46093"/>
                    <a:pt x="0" y="29694"/>
                  </a:cubicBezTo>
                  <a:cubicBezTo>
                    <a:pt x="0" y="13294"/>
                    <a:pt x="28688" y="0"/>
                    <a:pt x="64076" y="0"/>
                  </a:cubicBezTo>
                  <a:cubicBezTo>
                    <a:pt x="99465" y="0"/>
                    <a:pt x="128153" y="13294"/>
                    <a:pt x="128153" y="29694"/>
                  </a:cubicBezTo>
                  <a:close/>
                </a:path>
              </a:pathLst>
            </a:custGeom>
            <a:solidFill>
              <a:schemeClr val="accent2">
                <a:lumMod val="25000"/>
              </a:schemeClr>
            </a:solidFill>
            <a:ln w="6242"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A9C52F7F-B477-8E6A-3448-8EF20A2E7767}"/>
                </a:ext>
              </a:extLst>
            </p:cNvPr>
            <p:cNvSpPr/>
            <p:nvPr/>
          </p:nvSpPr>
          <p:spPr>
            <a:xfrm>
              <a:off x="7370987" y="1420220"/>
              <a:ext cx="1631603" cy="1226341"/>
            </a:xfrm>
            <a:custGeom>
              <a:avLst/>
              <a:gdLst>
                <a:gd name="connsiteX0" fmla="*/ 1631604 w 1631603"/>
                <a:gd name="connsiteY0" fmla="*/ 787671 h 1226341"/>
                <a:gd name="connsiteX1" fmla="*/ 1025222 w 1631603"/>
                <a:gd name="connsiteY1" fmla="*/ 156284 h 1226341"/>
                <a:gd name="connsiteX2" fmla="*/ 356327 w 1631603"/>
                <a:gd name="connsiteY2" fmla="*/ 0 h 1226341"/>
                <a:gd name="connsiteX3" fmla="*/ 0 w 1631603"/>
                <a:gd name="connsiteY3" fmla="*/ 412590 h 1226341"/>
                <a:gd name="connsiteX4" fmla="*/ 262557 w 1631603"/>
                <a:gd name="connsiteY4" fmla="*/ 843933 h 1226341"/>
                <a:gd name="connsiteX5" fmla="*/ 300065 w 1631603"/>
                <a:gd name="connsiteY5" fmla="*/ 737660 h 1226341"/>
                <a:gd name="connsiteX6" fmla="*/ 1219015 w 1631603"/>
                <a:gd name="connsiteY6" fmla="*/ 843933 h 1226341"/>
                <a:gd name="connsiteX7" fmla="*/ 1312785 w 1631603"/>
                <a:gd name="connsiteY7" fmla="*/ 1219015 h 1226341"/>
                <a:gd name="connsiteX8" fmla="*/ 1631604 w 1631603"/>
                <a:gd name="connsiteY8" fmla="*/ 787671 h 122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603" h="1226341">
                  <a:moveTo>
                    <a:pt x="1631604" y="787671"/>
                  </a:moveTo>
                  <a:cubicBezTo>
                    <a:pt x="1631604" y="456349"/>
                    <a:pt x="1269025" y="231300"/>
                    <a:pt x="1025222" y="156284"/>
                  </a:cubicBezTo>
                  <a:cubicBezTo>
                    <a:pt x="828117" y="95646"/>
                    <a:pt x="518863" y="0"/>
                    <a:pt x="356327" y="0"/>
                  </a:cubicBezTo>
                  <a:cubicBezTo>
                    <a:pt x="156284" y="0"/>
                    <a:pt x="0" y="206295"/>
                    <a:pt x="0" y="412590"/>
                  </a:cubicBezTo>
                  <a:cubicBezTo>
                    <a:pt x="0" y="637638"/>
                    <a:pt x="118776" y="806425"/>
                    <a:pt x="262557" y="843933"/>
                  </a:cubicBezTo>
                  <a:cubicBezTo>
                    <a:pt x="287562" y="768917"/>
                    <a:pt x="300065" y="737660"/>
                    <a:pt x="300065" y="737660"/>
                  </a:cubicBezTo>
                  <a:cubicBezTo>
                    <a:pt x="325071" y="768917"/>
                    <a:pt x="993966" y="850185"/>
                    <a:pt x="1219015" y="843933"/>
                  </a:cubicBezTo>
                  <a:cubicBezTo>
                    <a:pt x="1200260" y="925201"/>
                    <a:pt x="1187758" y="1212763"/>
                    <a:pt x="1312785" y="1219015"/>
                  </a:cubicBezTo>
                  <a:cubicBezTo>
                    <a:pt x="1381550" y="1225266"/>
                    <a:pt x="1631604" y="1300282"/>
                    <a:pt x="1631604" y="787671"/>
                  </a:cubicBezTo>
                  <a:close/>
                </a:path>
              </a:pathLst>
            </a:custGeom>
            <a:solidFill>
              <a:schemeClr val="accent2"/>
            </a:solidFill>
            <a:ln w="6242"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2DAEC5D-D5F0-0562-2052-8A3A212FA3AD}"/>
                </a:ext>
              </a:extLst>
            </p:cNvPr>
            <p:cNvSpPr/>
            <p:nvPr/>
          </p:nvSpPr>
          <p:spPr>
            <a:xfrm>
              <a:off x="7330416" y="1357706"/>
              <a:ext cx="1218951" cy="276872"/>
            </a:xfrm>
            <a:custGeom>
              <a:avLst/>
              <a:gdLst>
                <a:gd name="connsiteX0" fmla="*/ 1218952 w 1218951"/>
                <a:gd name="connsiteY0" fmla="*/ 250054 h 276872"/>
                <a:gd name="connsiteX1" fmla="*/ 1003155 w 1218951"/>
                <a:gd name="connsiteY1" fmla="*/ 156284 h 276872"/>
                <a:gd name="connsiteX2" fmla="*/ 334260 w 1218951"/>
                <a:gd name="connsiteY2" fmla="*/ 0 h 276872"/>
                <a:gd name="connsiteX3" fmla="*/ 0 w 1218951"/>
                <a:gd name="connsiteY3" fmla="*/ 276873 h 276872"/>
              </a:gdLst>
              <a:ahLst/>
              <a:cxnLst>
                <a:cxn ang="0">
                  <a:pos x="connsiteX0" y="connsiteY0"/>
                </a:cxn>
                <a:cxn ang="0">
                  <a:pos x="connsiteX1" y="connsiteY1"/>
                </a:cxn>
                <a:cxn ang="0">
                  <a:pos x="connsiteX2" y="connsiteY2"/>
                </a:cxn>
                <a:cxn ang="0">
                  <a:pos x="connsiteX3" y="connsiteY3"/>
                </a:cxn>
              </a:cxnLst>
              <a:rect l="l" t="t" r="r" b="b"/>
              <a:pathLst>
                <a:path w="1218951" h="276872">
                  <a:moveTo>
                    <a:pt x="1218952" y="250054"/>
                  </a:moveTo>
                  <a:cubicBezTo>
                    <a:pt x="1150512" y="211315"/>
                    <a:pt x="1078178" y="179883"/>
                    <a:pt x="1003155" y="156284"/>
                  </a:cubicBezTo>
                  <a:cubicBezTo>
                    <a:pt x="806050" y="95646"/>
                    <a:pt x="496795" y="0"/>
                    <a:pt x="334260" y="0"/>
                  </a:cubicBezTo>
                  <a:cubicBezTo>
                    <a:pt x="178789" y="0"/>
                    <a:pt x="49761" y="124527"/>
                    <a:pt x="0" y="276873"/>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0" name="任意多边形: 形状 39">
              <a:extLst>
                <a:ext uri="{FF2B5EF4-FFF2-40B4-BE49-F238E27FC236}">
                  <a16:creationId xmlns:a16="http://schemas.microsoft.com/office/drawing/2014/main" id="{DD3D96E9-00BB-5939-7C49-30A8145F789C}"/>
                </a:ext>
              </a:extLst>
            </p:cNvPr>
            <p:cNvSpPr/>
            <p:nvPr/>
          </p:nvSpPr>
          <p:spPr>
            <a:xfrm>
              <a:off x="8515680" y="1768108"/>
              <a:ext cx="424397" cy="815939"/>
            </a:xfrm>
            <a:custGeom>
              <a:avLst/>
              <a:gdLst>
                <a:gd name="connsiteX0" fmla="*/ 11808 w 424397"/>
                <a:gd name="connsiteY0" fmla="*/ 433532 h 815939"/>
                <a:gd name="connsiteX1" fmla="*/ 105578 w 424397"/>
                <a:gd name="connsiteY1" fmla="*/ 808613 h 815939"/>
                <a:gd name="connsiteX2" fmla="*/ 424398 w 424397"/>
                <a:gd name="connsiteY2" fmla="*/ 377269 h 815939"/>
                <a:gd name="connsiteX3" fmla="*/ 249360 w 424397"/>
                <a:gd name="connsiteY3" fmla="*/ 0 h 815939"/>
              </a:gdLst>
              <a:ahLst/>
              <a:cxnLst>
                <a:cxn ang="0">
                  <a:pos x="connsiteX0" y="connsiteY0"/>
                </a:cxn>
                <a:cxn ang="0">
                  <a:pos x="connsiteX1" y="connsiteY1"/>
                </a:cxn>
                <a:cxn ang="0">
                  <a:pos x="connsiteX2" y="connsiteY2"/>
                </a:cxn>
                <a:cxn ang="0">
                  <a:pos x="connsiteX3" y="connsiteY3"/>
                </a:cxn>
              </a:cxnLst>
              <a:rect l="l" t="t" r="r" b="b"/>
              <a:pathLst>
                <a:path w="424397" h="815939">
                  <a:moveTo>
                    <a:pt x="11808" y="433532"/>
                  </a:moveTo>
                  <a:cubicBezTo>
                    <a:pt x="-6946" y="514799"/>
                    <a:pt x="-19449" y="802362"/>
                    <a:pt x="105578" y="808613"/>
                  </a:cubicBezTo>
                  <a:cubicBezTo>
                    <a:pt x="174343" y="814864"/>
                    <a:pt x="424398" y="889881"/>
                    <a:pt x="424398" y="377269"/>
                  </a:cubicBezTo>
                  <a:cubicBezTo>
                    <a:pt x="424398" y="228862"/>
                    <a:pt x="351632" y="101835"/>
                    <a:pt x="249360" y="0"/>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id="{3C111B2F-80E6-5A05-4E72-F01A95588767}"/>
                </a:ext>
              </a:extLst>
            </p:cNvPr>
            <p:cNvSpPr/>
            <p:nvPr/>
          </p:nvSpPr>
          <p:spPr>
            <a:xfrm>
              <a:off x="7324102" y="1908451"/>
              <a:ext cx="929201" cy="293188"/>
            </a:xfrm>
            <a:custGeom>
              <a:avLst/>
              <a:gdLst>
                <a:gd name="connsiteX0" fmla="*/ 0 w 929201"/>
                <a:gd name="connsiteY0" fmla="*/ 0 h 293188"/>
                <a:gd name="connsiteX1" fmla="*/ 246678 w 929201"/>
                <a:gd name="connsiteY1" fmla="*/ 293189 h 293188"/>
                <a:gd name="connsiteX2" fmla="*/ 284187 w 929201"/>
                <a:gd name="connsiteY2" fmla="*/ 186916 h 293188"/>
                <a:gd name="connsiteX3" fmla="*/ 929202 w 929201"/>
                <a:gd name="connsiteY3" fmla="*/ 280686 h 293188"/>
              </a:gdLst>
              <a:ahLst/>
              <a:cxnLst>
                <a:cxn ang="0">
                  <a:pos x="connsiteX0" y="connsiteY0"/>
                </a:cxn>
                <a:cxn ang="0">
                  <a:pos x="connsiteX1" y="connsiteY1"/>
                </a:cxn>
                <a:cxn ang="0">
                  <a:pos x="connsiteX2" y="connsiteY2"/>
                </a:cxn>
                <a:cxn ang="0">
                  <a:pos x="connsiteX3" y="connsiteY3"/>
                </a:cxn>
              </a:cxnLst>
              <a:rect l="l" t="t" r="r" b="b"/>
              <a:pathLst>
                <a:path w="929201" h="293188">
                  <a:moveTo>
                    <a:pt x="0" y="0"/>
                  </a:moveTo>
                  <a:cubicBezTo>
                    <a:pt x="37008" y="154158"/>
                    <a:pt x="134154" y="263807"/>
                    <a:pt x="246678" y="293189"/>
                  </a:cubicBezTo>
                  <a:cubicBezTo>
                    <a:pt x="271684" y="218172"/>
                    <a:pt x="284187" y="186916"/>
                    <a:pt x="284187" y="186916"/>
                  </a:cubicBezTo>
                  <a:cubicBezTo>
                    <a:pt x="302066" y="209295"/>
                    <a:pt x="650329" y="257368"/>
                    <a:pt x="929202" y="280686"/>
                  </a:cubicBezTo>
                </a:path>
              </a:pathLst>
            </a:custGeom>
            <a:noFill/>
            <a:ln w="29838" cap="rnd">
              <a:solidFill>
                <a:schemeClr val="accent2">
                  <a:lumMod val="25000"/>
                </a:schemeClr>
              </a:solidFill>
              <a:prstDash val="solid"/>
              <a:round/>
            </a:ln>
          </p:spPr>
          <p:txBody>
            <a:bodyPr rtlCol="0" anchor="ctr"/>
            <a:lstStyle/>
            <a:p>
              <a:endParaRPr lang="zh-CN" altLang="en-US"/>
            </a:p>
          </p:txBody>
        </p:sp>
        <p:sp>
          <p:nvSpPr>
            <p:cNvPr id="42" name="任意多边形: 形状 41">
              <a:extLst>
                <a:ext uri="{FF2B5EF4-FFF2-40B4-BE49-F238E27FC236}">
                  <a16:creationId xmlns:a16="http://schemas.microsoft.com/office/drawing/2014/main" id="{3B8A71F8-9447-EA4B-5C9A-B44CA2BA95F3}"/>
                </a:ext>
              </a:extLst>
            </p:cNvPr>
            <p:cNvSpPr/>
            <p:nvPr/>
          </p:nvSpPr>
          <p:spPr>
            <a:xfrm>
              <a:off x="8558745" y="2489202"/>
              <a:ext cx="337573" cy="337573"/>
            </a:xfrm>
            <a:custGeom>
              <a:avLst/>
              <a:gdLst>
                <a:gd name="connsiteX0" fmla="*/ 337573 w 337573"/>
                <a:gd name="connsiteY0" fmla="*/ 168787 h 337573"/>
                <a:gd name="connsiteX1" fmla="*/ 168787 w 337573"/>
                <a:gd name="connsiteY1" fmla="*/ 337573 h 337573"/>
                <a:gd name="connsiteX2" fmla="*/ 0 w 337573"/>
                <a:gd name="connsiteY2" fmla="*/ 168787 h 337573"/>
                <a:gd name="connsiteX3" fmla="*/ 168787 w 337573"/>
                <a:gd name="connsiteY3" fmla="*/ 0 h 337573"/>
                <a:gd name="connsiteX4" fmla="*/ 337573 w 337573"/>
                <a:gd name="connsiteY4" fmla="*/ 168787 h 33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73" h="337573">
                  <a:moveTo>
                    <a:pt x="337573" y="168787"/>
                  </a:moveTo>
                  <a:cubicBezTo>
                    <a:pt x="337573" y="262005"/>
                    <a:pt x="262005" y="337573"/>
                    <a:pt x="168787" y="337573"/>
                  </a:cubicBezTo>
                  <a:cubicBezTo>
                    <a:pt x="75568" y="337573"/>
                    <a:pt x="0" y="262005"/>
                    <a:pt x="0" y="168787"/>
                  </a:cubicBezTo>
                  <a:cubicBezTo>
                    <a:pt x="0" y="75568"/>
                    <a:pt x="75568" y="0"/>
                    <a:pt x="168787" y="0"/>
                  </a:cubicBezTo>
                  <a:cubicBezTo>
                    <a:pt x="262005" y="0"/>
                    <a:pt x="337573" y="75568"/>
                    <a:pt x="337573" y="168787"/>
                  </a:cubicBezTo>
                  <a:close/>
                </a:path>
              </a:pathLst>
            </a:custGeom>
            <a:solidFill>
              <a:srgbClr val="FFFFFF"/>
            </a:solidFill>
            <a:ln w="6242"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FD36490-70DF-25C4-78AC-EEED37282548}"/>
                </a:ext>
              </a:extLst>
            </p:cNvPr>
            <p:cNvSpPr/>
            <p:nvPr/>
          </p:nvSpPr>
          <p:spPr>
            <a:xfrm>
              <a:off x="8508734" y="2446943"/>
              <a:ext cx="117963" cy="161034"/>
            </a:xfrm>
            <a:custGeom>
              <a:avLst/>
              <a:gdLst>
                <a:gd name="connsiteX0" fmla="*/ 0 w 117963"/>
                <a:gd name="connsiteY0" fmla="*/ 161035 h 161034"/>
                <a:gd name="connsiteX1" fmla="*/ 117963 w 117963"/>
                <a:gd name="connsiteY1" fmla="*/ 0 h 161034"/>
              </a:gdLst>
              <a:ahLst/>
              <a:cxnLst>
                <a:cxn ang="0">
                  <a:pos x="connsiteX0" y="connsiteY0"/>
                </a:cxn>
                <a:cxn ang="0">
                  <a:pos x="connsiteX1" y="connsiteY1"/>
                </a:cxn>
              </a:cxnLst>
              <a:rect l="l" t="t" r="r" b="b"/>
              <a:pathLst>
                <a:path w="117963" h="161034">
                  <a:moveTo>
                    <a:pt x="0" y="161035"/>
                  </a:moveTo>
                  <a:cubicBezTo>
                    <a:pt x="-37" y="87363"/>
                    <a:pt x="47710" y="22180"/>
                    <a:pt x="117963" y="0"/>
                  </a:cubicBezTo>
                </a:path>
              </a:pathLst>
            </a:custGeom>
            <a:noFill/>
            <a:ln w="29838" cap="rnd">
              <a:solidFill>
                <a:srgbClr val="1B3C87"/>
              </a:solidFill>
              <a:prstDash val="solid"/>
              <a:round/>
            </a:ln>
          </p:spPr>
          <p:txBody>
            <a:bodyPr rtlCol="0" anchor="ctr"/>
            <a:lstStyle/>
            <a:p>
              <a:endParaRPr lang="zh-CN" altLang="en-US"/>
            </a:p>
          </p:txBody>
        </p:sp>
        <p:sp>
          <p:nvSpPr>
            <p:cNvPr id="44" name="任意多边形: 形状 43">
              <a:extLst>
                <a:ext uri="{FF2B5EF4-FFF2-40B4-BE49-F238E27FC236}">
                  <a16:creationId xmlns:a16="http://schemas.microsoft.com/office/drawing/2014/main" id="{94CCFE85-C867-779F-3782-FEAECC8F1BB7}"/>
                </a:ext>
              </a:extLst>
            </p:cNvPr>
            <p:cNvSpPr/>
            <p:nvPr/>
          </p:nvSpPr>
          <p:spPr>
            <a:xfrm>
              <a:off x="8626697" y="2439146"/>
              <a:ext cx="219392" cy="337617"/>
            </a:xfrm>
            <a:custGeom>
              <a:avLst/>
              <a:gdLst>
                <a:gd name="connsiteX0" fmla="*/ 0 w 219392"/>
                <a:gd name="connsiteY0" fmla="*/ 7796 h 337617"/>
                <a:gd name="connsiteX1" fmla="*/ 211596 w 219392"/>
                <a:gd name="connsiteY1" fmla="*/ 118270 h 337617"/>
                <a:gd name="connsiteX2" fmla="*/ 101128 w 219392"/>
                <a:gd name="connsiteY2" fmla="*/ 329866 h 337617"/>
                <a:gd name="connsiteX3" fmla="*/ 50824 w 219392"/>
                <a:gd name="connsiteY3" fmla="*/ 337618 h 337617"/>
                <a:gd name="connsiteX4" fmla="*/ 8564 w 219392"/>
                <a:gd name="connsiteY4" fmla="*/ 332304 h 33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92" h="337617">
                  <a:moveTo>
                    <a:pt x="0" y="7796"/>
                  </a:moveTo>
                  <a:cubicBezTo>
                    <a:pt x="88938" y="-20128"/>
                    <a:pt x="183671" y="29332"/>
                    <a:pt x="211596" y="118270"/>
                  </a:cubicBezTo>
                  <a:cubicBezTo>
                    <a:pt x="239521" y="207208"/>
                    <a:pt x="190060" y="301941"/>
                    <a:pt x="101128" y="329866"/>
                  </a:cubicBezTo>
                  <a:cubicBezTo>
                    <a:pt x="84844" y="334980"/>
                    <a:pt x="67884" y="337593"/>
                    <a:pt x="50824" y="337618"/>
                  </a:cubicBezTo>
                  <a:cubicBezTo>
                    <a:pt x="36570" y="337618"/>
                    <a:pt x="22373" y="335830"/>
                    <a:pt x="8564" y="332304"/>
                  </a:cubicBezTo>
                </a:path>
              </a:pathLst>
            </a:custGeom>
            <a:noFill/>
            <a:ln w="29838" cap="rnd">
              <a:solidFill>
                <a:schemeClr val="accent2">
                  <a:lumMod val="25000"/>
                </a:schemeClr>
              </a:solidFill>
              <a:prstDash val="solid"/>
              <a:round/>
            </a:ln>
          </p:spPr>
          <p:txBody>
            <a:bodyPr rtlCol="0" anchor="ctr"/>
            <a:lstStyle/>
            <a:p>
              <a:endParaRPr lang="zh-CN" altLang="en-US"/>
            </a:p>
          </p:txBody>
        </p:sp>
      </p:grpSp>
      <p:sp>
        <p:nvSpPr>
          <p:cNvPr id="45" name="任意多边形: 形状 44">
            <a:extLst>
              <a:ext uri="{FF2B5EF4-FFF2-40B4-BE49-F238E27FC236}">
                <a16:creationId xmlns:a16="http://schemas.microsoft.com/office/drawing/2014/main" id="{CD156402-A77F-55EC-FC92-B9C81E54E64B}"/>
              </a:ext>
            </a:extLst>
          </p:cNvPr>
          <p:cNvSpPr/>
          <p:nvPr userDrawn="1"/>
        </p:nvSpPr>
        <p:spPr>
          <a:xfrm rot="2282216">
            <a:off x="10717960" y="790632"/>
            <a:ext cx="659182" cy="482997"/>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46" name="任意多边形: 形状 45">
            <a:extLst>
              <a:ext uri="{FF2B5EF4-FFF2-40B4-BE49-F238E27FC236}">
                <a16:creationId xmlns:a16="http://schemas.microsoft.com/office/drawing/2014/main" id="{0AAD0C63-D79D-BBC2-4F3C-216DE2975238}"/>
              </a:ext>
            </a:extLst>
          </p:cNvPr>
          <p:cNvSpPr/>
          <p:nvPr userDrawn="1"/>
        </p:nvSpPr>
        <p:spPr>
          <a:xfrm rot="18604199">
            <a:off x="6454022" y="1455564"/>
            <a:ext cx="475580" cy="418408"/>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id="{D9E68269-EB95-32C2-D580-491A23FEFB69}"/>
              </a:ext>
            </a:extLst>
          </p:cNvPr>
          <p:cNvSpPr/>
          <p:nvPr userDrawn="1"/>
        </p:nvSpPr>
        <p:spPr>
          <a:xfrm rot="18604199">
            <a:off x="8556180" y="4965602"/>
            <a:ext cx="475580" cy="418408"/>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48" name="任意多边形: 形状 47">
            <a:extLst>
              <a:ext uri="{FF2B5EF4-FFF2-40B4-BE49-F238E27FC236}">
                <a16:creationId xmlns:a16="http://schemas.microsoft.com/office/drawing/2014/main" id="{95877F4C-4481-3C2B-3BC6-7841AE5A028E}"/>
              </a:ext>
            </a:extLst>
          </p:cNvPr>
          <p:cNvSpPr/>
          <p:nvPr userDrawn="1"/>
        </p:nvSpPr>
        <p:spPr>
          <a:xfrm rot="7361470">
            <a:off x="7354582" y="5729138"/>
            <a:ext cx="353333" cy="326623"/>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49" name="任意多边形: 形状 48">
            <a:extLst>
              <a:ext uri="{FF2B5EF4-FFF2-40B4-BE49-F238E27FC236}">
                <a16:creationId xmlns:a16="http://schemas.microsoft.com/office/drawing/2014/main" id="{61E1C445-3EB4-8BF9-BBC9-99EECB0EF29F}"/>
              </a:ext>
            </a:extLst>
          </p:cNvPr>
          <p:cNvSpPr/>
          <p:nvPr userDrawn="1"/>
        </p:nvSpPr>
        <p:spPr>
          <a:xfrm rot="18604199">
            <a:off x="10901078" y="5755362"/>
            <a:ext cx="262122" cy="230611"/>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id="{C4EF2ABF-684E-A5CF-7BF0-3FDFCA01F616}"/>
              </a:ext>
            </a:extLst>
          </p:cNvPr>
          <p:cNvSpPr/>
          <p:nvPr userDrawn="1"/>
        </p:nvSpPr>
        <p:spPr>
          <a:xfrm rot="2282216">
            <a:off x="923472" y="5670525"/>
            <a:ext cx="659182" cy="482997"/>
          </a:xfrm>
          <a:custGeom>
            <a:avLst/>
            <a:gdLst>
              <a:gd name="connsiteX0" fmla="*/ 1151687 w 1525893"/>
              <a:gd name="connsiteY0" fmla="*/ 0 h 1118055"/>
              <a:gd name="connsiteX1" fmla="*/ 1525894 w 1525893"/>
              <a:gd name="connsiteY1" fmla="*/ 858249 h 1118055"/>
              <a:gd name="connsiteX2" fmla="*/ 0 w 1525893"/>
              <a:gd name="connsiteY2" fmla="*/ 1118055 h 1118055"/>
              <a:gd name="connsiteX3" fmla="*/ 1151687 w 1525893"/>
              <a:gd name="connsiteY3" fmla="*/ 0 h 1118055"/>
            </a:gdLst>
            <a:ahLst/>
            <a:cxnLst>
              <a:cxn ang="0">
                <a:pos x="connsiteX0" y="connsiteY0"/>
              </a:cxn>
              <a:cxn ang="0">
                <a:pos x="connsiteX1" y="connsiteY1"/>
              </a:cxn>
              <a:cxn ang="0">
                <a:pos x="connsiteX2" y="connsiteY2"/>
              </a:cxn>
              <a:cxn ang="0">
                <a:pos x="connsiteX3" y="connsiteY3"/>
              </a:cxn>
            </a:cxnLst>
            <a:rect l="l" t="t" r="r" b="b"/>
            <a:pathLst>
              <a:path w="1525893" h="1118055">
                <a:moveTo>
                  <a:pt x="1151687" y="0"/>
                </a:moveTo>
                <a:lnTo>
                  <a:pt x="1525894" y="858249"/>
                </a:lnTo>
                <a:lnTo>
                  <a:pt x="0" y="1118055"/>
                </a:lnTo>
                <a:lnTo>
                  <a:pt x="1151687" y="0"/>
                </a:lnTo>
                <a:close/>
              </a:path>
            </a:pathLst>
          </a:custGeom>
          <a:noFill/>
          <a:ln w="12700" cap="rnd">
            <a:solidFill>
              <a:schemeClr val="accent1"/>
            </a:solidFill>
            <a:prstDash val="solid"/>
            <a:round/>
          </a:ln>
        </p:spPr>
        <p:txBody>
          <a:bodyPr rtlCol="0" anchor="ctr"/>
          <a:lstStyle/>
          <a:p>
            <a:endParaRPr lang="zh-CN" altLang="en-US"/>
          </a:p>
        </p:txBody>
      </p:sp>
      <p:sp>
        <p:nvSpPr>
          <p:cNvPr id="51" name="任意多边形: 形状 50">
            <a:extLst>
              <a:ext uri="{FF2B5EF4-FFF2-40B4-BE49-F238E27FC236}">
                <a16:creationId xmlns:a16="http://schemas.microsoft.com/office/drawing/2014/main" id="{93CDF004-B031-6343-212C-95EBEE7C9BD5}"/>
              </a:ext>
            </a:extLst>
          </p:cNvPr>
          <p:cNvSpPr/>
          <p:nvPr userDrawn="1"/>
        </p:nvSpPr>
        <p:spPr>
          <a:xfrm rot="18604199">
            <a:off x="8905604" y="1372133"/>
            <a:ext cx="263232" cy="231587"/>
          </a:xfrm>
          <a:custGeom>
            <a:avLst/>
            <a:gdLst>
              <a:gd name="connsiteX0" fmla="*/ 0 w 1142998"/>
              <a:gd name="connsiteY0" fmla="*/ 0 h 1005593"/>
              <a:gd name="connsiteX1" fmla="*/ 1142998 w 1142998"/>
              <a:gd name="connsiteY1" fmla="*/ 0 h 1005593"/>
              <a:gd name="connsiteX2" fmla="*/ 1142998 w 1142998"/>
              <a:gd name="connsiteY2" fmla="*/ 1005594 h 1005593"/>
              <a:gd name="connsiteX3" fmla="*/ 0 w 1142998"/>
              <a:gd name="connsiteY3" fmla="*/ 1005594 h 1005593"/>
            </a:gdLst>
            <a:ahLst/>
            <a:cxnLst>
              <a:cxn ang="0">
                <a:pos x="connsiteX0" y="connsiteY0"/>
              </a:cxn>
              <a:cxn ang="0">
                <a:pos x="connsiteX1" y="connsiteY1"/>
              </a:cxn>
              <a:cxn ang="0">
                <a:pos x="connsiteX2" y="connsiteY2"/>
              </a:cxn>
              <a:cxn ang="0">
                <a:pos x="connsiteX3" y="connsiteY3"/>
              </a:cxn>
            </a:cxnLst>
            <a:rect l="l" t="t" r="r" b="b"/>
            <a:pathLst>
              <a:path w="1142998" h="1005593">
                <a:moveTo>
                  <a:pt x="0" y="0"/>
                </a:moveTo>
                <a:lnTo>
                  <a:pt x="1142998" y="0"/>
                </a:lnTo>
                <a:lnTo>
                  <a:pt x="1142998" y="1005594"/>
                </a:lnTo>
                <a:lnTo>
                  <a:pt x="0" y="1005594"/>
                </a:lnTo>
                <a:close/>
              </a:path>
            </a:pathLst>
          </a:custGeom>
          <a:noFill/>
          <a:ln w="12700" cap="rnd">
            <a:solidFill>
              <a:schemeClr val="accent1"/>
            </a:solidFill>
            <a:prstDash val="solid"/>
            <a:round/>
          </a:ln>
        </p:spPr>
        <p:txBody>
          <a:bodyPr rtlCol="0" anchor="ctr"/>
          <a:lstStyle/>
          <a:p>
            <a:endParaRPr lang="zh-CN" altLang="en-US"/>
          </a:p>
        </p:txBody>
      </p:sp>
      <p:sp>
        <p:nvSpPr>
          <p:cNvPr id="53" name="文本占位符 52">
            <a:extLst>
              <a:ext uri="{FF2B5EF4-FFF2-40B4-BE49-F238E27FC236}">
                <a16:creationId xmlns:a16="http://schemas.microsoft.com/office/drawing/2014/main" id="{3A5F03D2-F980-42FD-D178-6A6D1B25870D}"/>
              </a:ext>
            </a:extLst>
          </p:cNvPr>
          <p:cNvSpPr>
            <a:spLocks noGrp="1"/>
          </p:cNvSpPr>
          <p:nvPr>
            <p:ph type="body" sz="quarter" idx="10" hasCustomPrompt="1"/>
          </p:nvPr>
        </p:nvSpPr>
        <p:spPr>
          <a:xfrm>
            <a:off x="7506911" y="2855548"/>
            <a:ext cx="4146111" cy="715138"/>
          </a:xfrm>
          <a:prstGeom prst="rect">
            <a:avLst/>
          </a:prstGeom>
        </p:spPr>
        <p:txBody>
          <a:bodyPr/>
          <a:lstStyle>
            <a:lvl1pPr marL="0" indent="0">
              <a:buNone/>
              <a:defRPr sz="5400" b="1">
                <a:solidFill>
                  <a:schemeClr val="tx1"/>
                </a:solidFill>
                <a:latin typeface="+mj-ea"/>
                <a:ea typeface="+mj-ea"/>
              </a:defRPr>
            </a:lvl1pPr>
            <a:lvl2pPr marL="457200" indent="0">
              <a:buNone/>
              <a:defRPr>
                <a:solidFill>
                  <a:schemeClr val="tx1">
                    <a:lumMod val="75000"/>
                    <a:lumOff val="25000"/>
                  </a:schemeClr>
                </a:solidFill>
              </a:defRPr>
            </a:lvl2pPr>
            <a:lvl3pPr marL="914400" indent="0">
              <a:buNone/>
              <a:defRPr>
                <a:solidFill>
                  <a:schemeClr val="tx1">
                    <a:lumMod val="75000"/>
                    <a:lumOff val="25000"/>
                  </a:schemeClr>
                </a:solidFill>
              </a:defRPr>
            </a:lvl3pPr>
            <a:lvl4pPr marL="1371600" indent="0">
              <a:buNone/>
              <a:defRPr>
                <a:solidFill>
                  <a:schemeClr val="tx1">
                    <a:lumMod val="75000"/>
                    <a:lumOff val="25000"/>
                  </a:schemeClr>
                </a:solidFill>
              </a:defRPr>
            </a:lvl4pPr>
            <a:lvl5pPr marL="1828800" indent="0">
              <a:buNone/>
              <a:defRPr>
                <a:solidFill>
                  <a:schemeClr val="tx1">
                    <a:lumMod val="75000"/>
                    <a:lumOff val="25000"/>
                  </a:schemeClr>
                </a:solidFill>
              </a:defRPr>
            </a:lvl5pPr>
          </a:lstStyle>
          <a:p>
            <a:pPr lvl="0"/>
            <a:r>
              <a:rPr lang="zh-CN" altLang="en-US" dirty="0"/>
              <a:t>感谢聆听</a:t>
            </a:r>
          </a:p>
        </p:txBody>
      </p:sp>
      <p:sp>
        <p:nvSpPr>
          <p:cNvPr id="55" name="文本占位符 54">
            <a:extLst>
              <a:ext uri="{FF2B5EF4-FFF2-40B4-BE49-F238E27FC236}">
                <a16:creationId xmlns:a16="http://schemas.microsoft.com/office/drawing/2014/main" id="{CF578386-02E2-526D-1951-B2D9F30CB163}"/>
              </a:ext>
            </a:extLst>
          </p:cNvPr>
          <p:cNvSpPr>
            <a:spLocks noGrp="1"/>
          </p:cNvSpPr>
          <p:nvPr>
            <p:ph type="body" sz="quarter" idx="11" hasCustomPrompt="1"/>
          </p:nvPr>
        </p:nvSpPr>
        <p:spPr>
          <a:xfrm>
            <a:off x="7506911" y="2491148"/>
            <a:ext cx="4124367" cy="281257"/>
          </a:xfrm>
          <a:prstGeom prst="rect">
            <a:avLst/>
          </a:prstGeo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THANK YOU</a:t>
            </a:r>
          </a:p>
        </p:txBody>
      </p:sp>
      <p:sp>
        <p:nvSpPr>
          <p:cNvPr id="57" name="文本占位符 56">
            <a:extLst>
              <a:ext uri="{FF2B5EF4-FFF2-40B4-BE49-F238E27FC236}">
                <a16:creationId xmlns:a16="http://schemas.microsoft.com/office/drawing/2014/main" id="{6322E3AE-1B86-AD6C-A1E5-F0647870947B}"/>
              </a:ext>
            </a:extLst>
          </p:cNvPr>
          <p:cNvSpPr>
            <a:spLocks noGrp="1"/>
          </p:cNvSpPr>
          <p:nvPr>
            <p:ph type="body" sz="quarter" idx="12" hasCustomPrompt="1"/>
          </p:nvPr>
        </p:nvSpPr>
        <p:spPr>
          <a:xfrm>
            <a:off x="7506911" y="3868707"/>
            <a:ext cx="4193988" cy="279435"/>
          </a:xfrm>
          <a:prstGeom prst="rect">
            <a:avLst/>
          </a:prstGeom>
        </p:spPr>
        <p:txBody>
          <a:bodyPr/>
          <a:lstStyle>
            <a:lvl1pPr marL="0" indent="0">
              <a:buNone/>
              <a:defRPr>
                <a:latin typeface="+mj-ea"/>
                <a:ea typeface="+mj-ea"/>
              </a:defRPr>
            </a:lvl1pPr>
          </a:lstStyle>
          <a:p>
            <a:pPr lvl="0"/>
            <a:r>
              <a:rPr lang="zh-CN" altLang="en-US" dirty="0"/>
              <a:t>汇报人：</a:t>
            </a:r>
            <a:r>
              <a:rPr lang="en-US" altLang="zh-CN" dirty="0"/>
              <a:t>Office PLUS</a:t>
            </a:r>
            <a:endParaRPr lang="zh-CN" altLang="en-US" dirty="0"/>
          </a:p>
        </p:txBody>
      </p:sp>
      <p:sp>
        <p:nvSpPr>
          <p:cNvPr id="59" name="文本占位符 58">
            <a:extLst>
              <a:ext uri="{FF2B5EF4-FFF2-40B4-BE49-F238E27FC236}">
                <a16:creationId xmlns:a16="http://schemas.microsoft.com/office/drawing/2014/main" id="{EDD36ACF-D223-6EBC-239B-A35FE8FA9807}"/>
              </a:ext>
            </a:extLst>
          </p:cNvPr>
          <p:cNvSpPr>
            <a:spLocks noGrp="1"/>
          </p:cNvSpPr>
          <p:nvPr>
            <p:ph type="body" sz="quarter" idx="13" hasCustomPrompt="1"/>
          </p:nvPr>
        </p:nvSpPr>
        <p:spPr>
          <a:xfrm>
            <a:off x="972306" y="739443"/>
            <a:ext cx="1745724" cy="281257"/>
          </a:xfrm>
          <a:prstGeom prst="rect">
            <a:avLst/>
          </a:prstGeom>
        </p:spPr>
        <p:txBody>
          <a:bodyPr/>
          <a:lstStyle>
            <a:lvl1pPr marL="0" indent="0">
              <a:buNone/>
              <a:defRPr sz="1400"/>
            </a:lvl1pPr>
          </a:lstStyle>
          <a:p>
            <a:pPr lvl="0"/>
            <a:r>
              <a:rPr lang="en-US" altLang="zh-CN" dirty="0"/>
              <a:t>LOGO HERE</a:t>
            </a:r>
            <a:endParaRPr lang="zh-CN" altLang="en-US" dirty="0"/>
          </a:p>
        </p:txBody>
      </p:sp>
    </p:spTree>
    <p:extLst>
      <p:ext uri="{BB962C8B-B14F-4D97-AF65-F5344CB8AC3E}">
        <p14:creationId xmlns:p14="http://schemas.microsoft.com/office/powerpoint/2010/main" val="397970937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37711"/>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678" r:id="rId3"/>
    <p:sldLayoutId id="2147483676" r:id="rId4"/>
    <p:sldLayoutId id="2147483677" r:id="rId5"/>
    <p:sldLayoutId id="2147483684" r:id="rId6"/>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15" userDrawn="1">
          <p15:clr>
            <a:srgbClr val="F26B43"/>
          </p15:clr>
        </p15:guide>
        <p15:guide id="4" pos="7265" userDrawn="1">
          <p15:clr>
            <a:srgbClr val="F26B43"/>
          </p15:clr>
        </p15:guide>
        <p15:guide id="5" orient="horz" pos="3929" userDrawn="1">
          <p15:clr>
            <a:srgbClr val="F26B43"/>
          </p15:clr>
        </p15:guide>
        <p15:guide id="6" orient="horz" pos="3861" userDrawn="1">
          <p15:clr>
            <a:srgbClr val="F26B43"/>
          </p15:clr>
        </p15:guide>
        <p15:guide id="7" orient="horz" pos="640" userDrawn="1">
          <p15:clr>
            <a:srgbClr val="F26B43"/>
          </p15:clr>
        </p15:guide>
        <p15:guide id="8" orient="horz" pos="70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1731F7D-3B36-2CFC-ABF7-5F20D7DD99FC}"/>
              </a:ext>
            </a:extLst>
          </p:cNvPr>
          <p:cNvSpPr>
            <a:spLocks noGrp="1"/>
          </p:cNvSpPr>
          <p:nvPr>
            <p:ph type="body" sz="quarter" idx="10"/>
          </p:nvPr>
        </p:nvSpPr>
        <p:spPr>
          <a:xfrm>
            <a:off x="1118864" y="2327095"/>
            <a:ext cx="3684705" cy="2607099"/>
          </a:xfrm>
        </p:spPr>
        <p:txBody>
          <a:bodyPr/>
          <a:lstStyle/>
          <a:p>
            <a:pPr algn="ctr"/>
            <a:r>
              <a:rPr lang="zh-CN" altLang="en-US" dirty="0"/>
              <a:t>正反向传播</a:t>
            </a:r>
            <a:endParaRPr lang="en-US" altLang="zh-CN" dirty="0"/>
          </a:p>
          <a:p>
            <a:pPr algn="ctr"/>
            <a:r>
              <a:rPr lang="zh-CN" altLang="en-US" dirty="0">
                <a:solidFill>
                  <a:schemeClr val="tx1"/>
                </a:solidFill>
              </a:rPr>
              <a:t>参数初始化</a:t>
            </a:r>
            <a:endParaRPr lang="en-US" altLang="zh-CN" dirty="0">
              <a:solidFill>
                <a:schemeClr val="tx1"/>
              </a:solidFill>
            </a:endParaRPr>
          </a:p>
          <a:p>
            <a:pPr algn="ctr"/>
            <a:r>
              <a:rPr lang="zh-CN" altLang="en-US" dirty="0"/>
              <a:t>正则化</a:t>
            </a:r>
            <a:endParaRPr lang="zh-CN" altLang="en-US" dirty="0">
              <a:solidFill>
                <a:schemeClr val="tx1"/>
              </a:solidFill>
            </a:endParaRPr>
          </a:p>
        </p:txBody>
      </p:sp>
      <p:sp>
        <p:nvSpPr>
          <p:cNvPr id="4" name="文本占位符 3">
            <a:extLst>
              <a:ext uri="{FF2B5EF4-FFF2-40B4-BE49-F238E27FC236}">
                <a16:creationId xmlns:a16="http://schemas.microsoft.com/office/drawing/2014/main" id="{5569077E-A0BE-DA53-C2F1-BD576C3D92B4}"/>
              </a:ext>
            </a:extLst>
          </p:cNvPr>
          <p:cNvSpPr>
            <a:spLocks noGrp="1"/>
          </p:cNvSpPr>
          <p:nvPr>
            <p:ph type="body" sz="quarter" idx="12"/>
          </p:nvPr>
        </p:nvSpPr>
        <p:spPr>
          <a:xfrm>
            <a:off x="6096000" y="5833432"/>
            <a:ext cx="4530406" cy="279435"/>
          </a:xfrm>
        </p:spPr>
        <p:txBody>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刘从祥</a:t>
            </a:r>
          </a:p>
        </p:txBody>
      </p:sp>
      <p:cxnSp>
        <p:nvCxnSpPr>
          <p:cNvPr id="10" name="直接连接符 9">
            <a:extLst>
              <a:ext uri="{FF2B5EF4-FFF2-40B4-BE49-F238E27FC236}">
                <a16:creationId xmlns:a16="http://schemas.microsoft.com/office/drawing/2014/main" id="{413F28B5-6672-A3D6-B078-15D6CC5E2E88}"/>
              </a:ext>
            </a:extLst>
          </p:cNvPr>
          <p:cNvCxnSpPr>
            <a:cxnSpLocks/>
          </p:cNvCxnSpPr>
          <p:nvPr/>
        </p:nvCxnSpPr>
        <p:spPr>
          <a:xfrm>
            <a:off x="813619" y="5057084"/>
            <a:ext cx="4221664" cy="0"/>
          </a:xfrm>
          <a:prstGeom prst="line">
            <a:avLst/>
          </a:prstGeom>
          <a:ln w="28575">
            <a:solidFill>
              <a:srgbClr val="373C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2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963903" y="986940"/>
            <a:ext cx="3149291" cy="424732"/>
          </a:xfrm>
        </p:spPr>
        <p:txBody>
          <a:bodyPr/>
          <a:lstStyle/>
          <a:p>
            <a:r>
              <a:rPr lang="zh-CN" altLang="en-US" sz="2400" dirty="0">
                <a:latin typeface="+mj-ea"/>
                <a:ea typeface="+mj-ea"/>
              </a:rPr>
              <a:t>激活函数 </a:t>
            </a:r>
          </a:p>
        </p:txBody>
      </p:sp>
      <p:sp>
        <p:nvSpPr>
          <p:cNvPr id="12" name="文本框 11">
            <a:extLst>
              <a:ext uri="{FF2B5EF4-FFF2-40B4-BE49-F238E27FC236}">
                <a16:creationId xmlns:a16="http://schemas.microsoft.com/office/drawing/2014/main" id="{984FEC3E-8542-18AF-D54F-CA9D14F031AA}"/>
              </a:ext>
            </a:extLst>
          </p:cNvPr>
          <p:cNvSpPr txBox="1"/>
          <p:nvPr/>
        </p:nvSpPr>
        <p:spPr>
          <a:xfrm>
            <a:off x="1536021" y="2170083"/>
            <a:ext cx="6098058" cy="461665"/>
          </a:xfrm>
          <a:prstGeom prst="rect">
            <a:avLst/>
          </a:prstGeom>
          <a:noFill/>
        </p:spPr>
        <p:txBody>
          <a:bodyPr wrap="square">
            <a:spAutoFit/>
          </a:bodyPr>
          <a:lstStyle/>
          <a:p>
            <a:r>
              <a:rPr lang="en-US" altLang="zh-CN" sz="2400" dirty="0">
                <a:effectLst/>
                <a:latin typeface="等线" panose="02010600030101010101" pitchFamily="2" charset="-122"/>
                <a:cs typeface="Times New Roman" panose="02020603050405020304" pitchFamily="18" charset="0"/>
              </a:rPr>
              <a:t>tanh </a:t>
            </a:r>
            <a:r>
              <a:rPr lang="zh-CN" altLang="zh-CN" sz="2400" dirty="0">
                <a:effectLst/>
                <a:ea typeface="等线" panose="02010600030101010101" pitchFamily="2" charset="-122"/>
                <a:cs typeface="Times New Roman" panose="02020603050405020304" pitchFamily="18" charset="0"/>
              </a:rPr>
              <a:t>函数</a:t>
            </a:r>
            <a:endParaRPr lang="zh-CN" altLang="en-US" sz="2400" dirty="0"/>
          </a:p>
        </p:txBody>
      </p:sp>
      <p:pic>
        <p:nvPicPr>
          <p:cNvPr id="14" name="图片 13">
            <a:extLst>
              <a:ext uri="{FF2B5EF4-FFF2-40B4-BE49-F238E27FC236}">
                <a16:creationId xmlns:a16="http://schemas.microsoft.com/office/drawing/2014/main" id="{DB0EB676-58BC-48A3-E184-850C10924139}"/>
              </a:ext>
            </a:extLst>
          </p:cNvPr>
          <p:cNvPicPr>
            <a:picLocks noChangeAspect="1"/>
          </p:cNvPicPr>
          <p:nvPr/>
        </p:nvPicPr>
        <p:blipFill>
          <a:blip r:embed="rId2"/>
          <a:stretch>
            <a:fillRect/>
          </a:stretch>
        </p:blipFill>
        <p:spPr>
          <a:xfrm>
            <a:off x="963903" y="3219435"/>
            <a:ext cx="3016829" cy="766179"/>
          </a:xfrm>
          <a:prstGeom prst="rect">
            <a:avLst/>
          </a:prstGeom>
        </p:spPr>
      </p:pic>
      <p:pic>
        <p:nvPicPr>
          <p:cNvPr id="15" name="图片 14">
            <a:extLst>
              <a:ext uri="{FF2B5EF4-FFF2-40B4-BE49-F238E27FC236}">
                <a16:creationId xmlns:a16="http://schemas.microsoft.com/office/drawing/2014/main" id="{69CFCEB0-7898-9F14-BCF2-98757347F0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0777" y="1199306"/>
            <a:ext cx="5945449" cy="3462226"/>
          </a:xfrm>
          <a:prstGeom prst="rect">
            <a:avLst/>
          </a:prstGeom>
          <a:noFill/>
          <a:ln>
            <a:noFill/>
          </a:ln>
        </p:spPr>
      </p:pic>
      <p:sp>
        <p:nvSpPr>
          <p:cNvPr id="16" name="文本框 15">
            <a:extLst>
              <a:ext uri="{FF2B5EF4-FFF2-40B4-BE49-F238E27FC236}">
                <a16:creationId xmlns:a16="http://schemas.microsoft.com/office/drawing/2014/main" id="{2B631B37-672F-FC33-42D2-56E9243D1BDD}"/>
              </a:ext>
            </a:extLst>
          </p:cNvPr>
          <p:cNvSpPr txBox="1"/>
          <p:nvPr/>
        </p:nvSpPr>
        <p:spPr>
          <a:xfrm>
            <a:off x="4365237" y="4886872"/>
            <a:ext cx="6731131" cy="800732"/>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以零为中心，负输出映射为负，零输入被映射为零</a:t>
            </a:r>
            <a:endParaRPr lang="en-US" altLang="zh-CN" sz="2000" dirty="0">
              <a:solidFill>
                <a:schemeClr val="tx1">
                  <a:lumMod val="75000"/>
                  <a:lumOff val="25000"/>
                </a:schemeClr>
              </a:solidFill>
            </a:endParaRPr>
          </a:p>
          <a:p>
            <a:pPr algn="l">
              <a:lnSpc>
                <a:spcPct val="120000"/>
              </a:lnSpc>
            </a:pPr>
            <a:r>
              <a:rPr lang="zh-CN" altLang="en-US" sz="2000" dirty="0">
                <a:solidFill>
                  <a:schemeClr val="tx1">
                    <a:lumMod val="75000"/>
                    <a:lumOff val="25000"/>
                  </a:schemeClr>
                </a:solidFill>
              </a:rPr>
              <a:t>缺点：梯度消失</a:t>
            </a:r>
          </a:p>
        </p:txBody>
      </p:sp>
    </p:spTree>
    <p:extLst>
      <p:ext uri="{BB962C8B-B14F-4D97-AF65-F5344CB8AC3E}">
        <p14:creationId xmlns:p14="http://schemas.microsoft.com/office/powerpoint/2010/main" val="119266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963903" y="986940"/>
            <a:ext cx="3149291" cy="424732"/>
          </a:xfrm>
        </p:spPr>
        <p:txBody>
          <a:bodyPr/>
          <a:lstStyle/>
          <a:p>
            <a:r>
              <a:rPr lang="zh-CN" altLang="en-US" sz="2400" dirty="0">
                <a:latin typeface="+mj-ea"/>
                <a:ea typeface="+mj-ea"/>
              </a:rPr>
              <a:t>激活函数 </a:t>
            </a:r>
          </a:p>
        </p:txBody>
      </p:sp>
      <p:sp>
        <p:nvSpPr>
          <p:cNvPr id="3" name="文本框 2">
            <a:extLst>
              <a:ext uri="{FF2B5EF4-FFF2-40B4-BE49-F238E27FC236}">
                <a16:creationId xmlns:a16="http://schemas.microsoft.com/office/drawing/2014/main" id="{F5FFF924-FB18-3D99-AC9B-FC717DE9BE1F}"/>
              </a:ext>
            </a:extLst>
          </p:cNvPr>
          <p:cNvSpPr txBox="1"/>
          <p:nvPr/>
        </p:nvSpPr>
        <p:spPr>
          <a:xfrm>
            <a:off x="1768200" y="1740295"/>
            <a:ext cx="6098058" cy="461665"/>
          </a:xfrm>
          <a:prstGeom prst="rect">
            <a:avLst/>
          </a:prstGeom>
          <a:noFill/>
        </p:spPr>
        <p:txBody>
          <a:bodyPr wrap="square">
            <a:spAutoFit/>
          </a:bodyPr>
          <a:lstStyle/>
          <a:p>
            <a:pPr algn="just"/>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ReLU</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函数</a:t>
            </a:r>
          </a:p>
        </p:txBody>
      </p:sp>
      <p:sp>
        <p:nvSpPr>
          <p:cNvPr id="8" name="文本框 7">
            <a:extLst>
              <a:ext uri="{FF2B5EF4-FFF2-40B4-BE49-F238E27FC236}">
                <a16:creationId xmlns:a16="http://schemas.microsoft.com/office/drawing/2014/main" id="{DEFA8FD6-15CB-773F-C3FD-AABE0691FDA8}"/>
              </a:ext>
            </a:extLst>
          </p:cNvPr>
          <p:cNvSpPr txBox="1"/>
          <p:nvPr/>
        </p:nvSpPr>
        <p:spPr>
          <a:xfrm>
            <a:off x="4012601" y="4522364"/>
            <a:ext cx="7707314" cy="1535741"/>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当输入为正时，导数为</a:t>
            </a:r>
            <a:r>
              <a:rPr lang="en-US" altLang="zh-CN" sz="2000" dirty="0">
                <a:solidFill>
                  <a:schemeClr val="tx1">
                    <a:lumMod val="75000"/>
                    <a:lumOff val="25000"/>
                  </a:schemeClr>
                </a:solidFill>
              </a:rPr>
              <a:t>1</a:t>
            </a:r>
            <a:r>
              <a:rPr lang="zh-CN" altLang="en-US" sz="2000" dirty="0">
                <a:solidFill>
                  <a:schemeClr val="tx1">
                    <a:lumMod val="75000"/>
                    <a:lumOff val="25000"/>
                  </a:schemeClr>
                </a:solidFill>
              </a:rPr>
              <a:t>，一定程度上改善了梯度消失的问题，加速梯度下降的收敛速度。</a:t>
            </a:r>
            <a:endParaRPr lang="en-US" altLang="zh-CN" sz="2000" dirty="0">
              <a:solidFill>
                <a:schemeClr val="tx1">
                  <a:lumMod val="75000"/>
                  <a:lumOff val="25000"/>
                </a:schemeClr>
              </a:solidFill>
            </a:endParaRPr>
          </a:p>
          <a:p>
            <a:pPr algn="l">
              <a:lnSpc>
                <a:spcPct val="120000"/>
              </a:lnSpc>
            </a:pPr>
            <a:r>
              <a:rPr lang="zh-CN" altLang="en-US" sz="2000" dirty="0">
                <a:solidFill>
                  <a:schemeClr val="tx1">
                    <a:lumMod val="75000"/>
                    <a:lumOff val="25000"/>
                  </a:schemeClr>
                </a:solidFill>
              </a:rPr>
              <a:t>缺点：在反向传播的过程中，如果输入为负，梯度完全为零。不以零为中心</a:t>
            </a:r>
          </a:p>
        </p:txBody>
      </p:sp>
      <p:pic>
        <p:nvPicPr>
          <p:cNvPr id="2" name="图片 1">
            <a:extLst>
              <a:ext uri="{FF2B5EF4-FFF2-40B4-BE49-F238E27FC236}">
                <a16:creationId xmlns:a16="http://schemas.microsoft.com/office/drawing/2014/main" id="{3F79297C-5E48-8D82-3699-DD2148CE065A}"/>
              </a:ext>
            </a:extLst>
          </p:cNvPr>
          <p:cNvPicPr>
            <a:picLocks noChangeAspect="1"/>
          </p:cNvPicPr>
          <p:nvPr/>
        </p:nvPicPr>
        <p:blipFill>
          <a:blip r:embed="rId2"/>
          <a:stretch>
            <a:fillRect/>
          </a:stretch>
        </p:blipFill>
        <p:spPr>
          <a:xfrm>
            <a:off x="830938" y="2201960"/>
            <a:ext cx="3534299" cy="1722693"/>
          </a:xfrm>
          <a:prstGeom prst="rect">
            <a:avLst/>
          </a:prstGeom>
        </p:spPr>
      </p:pic>
      <p:pic>
        <p:nvPicPr>
          <p:cNvPr id="7" name="图片 6">
            <a:extLst>
              <a:ext uri="{FF2B5EF4-FFF2-40B4-BE49-F238E27FC236}">
                <a16:creationId xmlns:a16="http://schemas.microsoft.com/office/drawing/2014/main" id="{1451B077-5786-9AA3-CE75-50BF985AAF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1263" y="1170396"/>
            <a:ext cx="5115090" cy="2782069"/>
          </a:xfrm>
          <a:prstGeom prst="rect">
            <a:avLst/>
          </a:prstGeom>
          <a:noFill/>
          <a:ln>
            <a:noFill/>
          </a:ln>
        </p:spPr>
      </p:pic>
    </p:spTree>
    <p:extLst>
      <p:ext uri="{BB962C8B-B14F-4D97-AF65-F5344CB8AC3E}">
        <p14:creationId xmlns:p14="http://schemas.microsoft.com/office/powerpoint/2010/main" val="414826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963903" y="986940"/>
            <a:ext cx="3149291" cy="424732"/>
          </a:xfrm>
        </p:spPr>
        <p:txBody>
          <a:bodyPr/>
          <a:lstStyle/>
          <a:p>
            <a:r>
              <a:rPr lang="zh-CN" altLang="en-US" sz="2400" dirty="0">
                <a:latin typeface="+mj-ea"/>
                <a:ea typeface="+mj-ea"/>
              </a:rPr>
              <a:t>激活函数 </a:t>
            </a:r>
          </a:p>
        </p:txBody>
      </p:sp>
      <p:sp>
        <p:nvSpPr>
          <p:cNvPr id="3" name="文本框 2">
            <a:extLst>
              <a:ext uri="{FF2B5EF4-FFF2-40B4-BE49-F238E27FC236}">
                <a16:creationId xmlns:a16="http://schemas.microsoft.com/office/drawing/2014/main" id="{F5FFF924-FB18-3D99-AC9B-FC717DE9BE1F}"/>
              </a:ext>
            </a:extLst>
          </p:cNvPr>
          <p:cNvSpPr txBox="1"/>
          <p:nvPr/>
        </p:nvSpPr>
        <p:spPr>
          <a:xfrm>
            <a:off x="1894221" y="1655401"/>
            <a:ext cx="6098058" cy="523220"/>
          </a:xfrm>
          <a:prstGeom prst="rect">
            <a:avLst/>
          </a:prstGeom>
          <a:noFill/>
        </p:spPr>
        <p:txBody>
          <a:bodyPr wrap="square">
            <a:spAutoFit/>
          </a:bodyPr>
          <a:lstStyle/>
          <a:p>
            <a:pPr algn="just"/>
            <a:r>
              <a:rPr lang="en-US" altLang="zh-CN" sz="2800" spc="15" dirty="0">
                <a:solidFill>
                  <a:srgbClr val="333333"/>
                </a:solidFill>
                <a:effectLst/>
                <a:latin typeface="Helvetica" panose="020B0604020202020204" pitchFamily="34" charset="0"/>
                <a:ea typeface="等线" panose="02010600030101010101" pitchFamily="2" charset="-122"/>
              </a:rPr>
              <a:t>Leaky </a:t>
            </a:r>
            <a:r>
              <a:rPr lang="en-US" altLang="zh-CN" sz="2800" spc="15" dirty="0" err="1">
                <a:solidFill>
                  <a:srgbClr val="333333"/>
                </a:solidFill>
                <a:effectLst/>
                <a:latin typeface="Helvetica" panose="020B0604020202020204" pitchFamily="34" charset="0"/>
                <a:ea typeface="等线" panose="02010600030101010101" pitchFamily="2" charset="-122"/>
              </a:rPr>
              <a:t>ReLU</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EFA8FD6-15CB-773F-C3FD-AABE0691FDA8}"/>
              </a:ext>
            </a:extLst>
          </p:cNvPr>
          <p:cNvSpPr txBox="1"/>
          <p:nvPr/>
        </p:nvSpPr>
        <p:spPr>
          <a:xfrm>
            <a:off x="3976169" y="4559574"/>
            <a:ext cx="7707314" cy="923330"/>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Leaky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ReLU</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的非常小的线性分量给予负输入（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0.01x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）来调整负值的零梯度（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zero gradients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）问题，当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&lt; 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时，它得到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0.1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的正梯度。该函数一定程度上缓解了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dead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ReLU</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问题，</a:t>
            </a:r>
          </a:p>
        </p:txBody>
      </p:sp>
      <p:pic>
        <p:nvPicPr>
          <p:cNvPr id="5" name="图片 4">
            <a:extLst>
              <a:ext uri="{FF2B5EF4-FFF2-40B4-BE49-F238E27FC236}">
                <a16:creationId xmlns:a16="http://schemas.microsoft.com/office/drawing/2014/main" id="{EC5FE47B-3BD7-B1BF-D683-BFB4CB2A955F}"/>
              </a:ext>
            </a:extLst>
          </p:cNvPr>
          <p:cNvPicPr>
            <a:picLocks noChangeAspect="1"/>
          </p:cNvPicPr>
          <p:nvPr/>
        </p:nvPicPr>
        <p:blipFill>
          <a:blip r:embed="rId2"/>
          <a:stretch>
            <a:fillRect/>
          </a:stretch>
        </p:blipFill>
        <p:spPr>
          <a:xfrm>
            <a:off x="744502" y="2422350"/>
            <a:ext cx="5351498" cy="1766591"/>
          </a:xfrm>
          <a:prstGeom prst="rect">
            <a:avLst/>
          </a:prstGeom>
        </p:spPr>
      </p:pic>
      <p:pic>
        <p:nvPicPr>
          <p:cNvPr id="6" name="图片 5">
            <a:extLst>
              <a:ext uri="{FF2B5EF4-FFF2-40B4-BE49-F238E27FC236}">
                <a16:creationId xmlns:a16="http://schemas.microsoft.com/office/drawing/2014/main" id="{3A9F58BB-8EB2-8A17-5E3D-69A345A63F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0450" y="1284768"/>
            <a:ext cx="5037048" cy="2904173"/>
          </a:xfrm>
          <a:prstGeom prst="rect">
            <a:avLst/>
          </a:prstGeom>
          <a:noFill/>
          <a:ln>
            <a:noFill/>
          </a:ln>
        </p:spPr>
      </p:pic>
    </p:spTree>
    <p:extLst>
      <p:ext uri="{BB962C8B-B14F-4D97-AF65-F5344CB8AC3E}">
        <p14:creationId xmlns:p14="http://schemas.microsoft.com/office/powerpoint/2010/main" val="39983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1000"/>
                                        <p:tgtEl>
                                          <p:spTgt spid="8">
                                            <p:txEl>
                                              <p:pRg st="0" end="0"/>
                                            </p:txEl>
                                          </p:spTgt>
                                        </p:tgtEl>
                                      </p:cBhvr>
                                    </p:animEffect>
                                    <p:anim calcmode="lin" valueType="num">
                                      <p:cBhvr>
                                        <p:cTn id="2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271C64E-114B-3887-251C-E21A66AAF60B}"/>
              </a:ext>
            </a:extLst>
          </p:cNvPr>
          <p:cNvSpPr>
            <a:spLocks noGrp="1"/>
          </p:cNvSpPr>
          <p:nvPr>
            <p:ph type="body" sz="quarter" idx="10"/>
          </p:nvPr>
        </p:nvSpPr>
        <p:spPr>
          <a:xfrm>
            <a:off x="5452307" y="828114"/>
            <a:ext cx="1583948" cy="424732"/>
          </a:xfrm>
        </p:spPr>
        <p:txBody>
          <a:bodyPr/>
          <a:lstStyle/>
          <a:p>
            <a:r>
              <a:rPr lang="zh-CN" altLang="en-US" dirty="0"/>
              <a:t>链式法则</a:t>
            </a:r>
          </a:p>
        </p:txBody>
      </p:sp>
      <p:pic>
        <p:nvPicPr>
          <p:cNvPr id="12" name="图片 11">
            <a:extLst>
              <a:ext uri="{FF2B5EF4-FFF2-40B4-BE49-F238E27FC236}">
                <a16:creationId xmlns:a16="http://schemas.microsoft.com/office/drawing/2014/main" id="{2D497CCB-FD92-15C6-F37E-D0A712B286C8}"/>
              </a:ext>
            </a:extLst>
          </p:cNvPr>
          <p:cNvPicPr>
            <a:picLocks noChangeAspect="1"/>
          </p:cNvPicPr>
          <p:nvPr/>
        </p:nvPicPr>
        <p:blipFill>
          <a:blip r:embed="rId2"/>
          <a:stretch>
            <a:fillRect/>
          </a:stretch>
        </p:blipFill>
        <p:spPr>
          <a:xfrm>
            <a:off x="2570319" y="1522186"/>
            <a:ext cx="6818139" cy="3302988"/>
          </a:xfrm>
          <a:prstGeom prst="rect">
            <a:avLst/>
          </a:prstGeom>
        </p:spPr>
      </p:pic>
      <p:pic>
        <p:nvPicPr>
          <p:cNvPr id="13" name="图片 12">
            <a:extLst>
              <a:ext uri="{FF2B5EF4-FFF2-40B4-BE49-F238E27FC236}">
                <a16:creationId xmlns:a16="http://schemas.microsoft.com/office/drawing/2014/main" id="{7DF3DD32-4825-0100-D02E-C9EBA3C369D9}"/>
              </a:ext>
            </a:extLst>
          </p:cNvPr>
          <p:cNvPicPr>
            <a:picLocks noChangeAspect="1"/>
          </p:cNvPicPr>
          <p:nvPr/>
        </p:nvPicPr>
        <p:blipFill>
          <a:blip r:embed="rId3"/>
          <a:stretch>
            <a:fillRect/>
          </a:stretch>
        </p:blipFill>
        <p:spPr>
          <a:xfrm>
            <a:off x="2127590" y="1522186"/>
            <a:ext cx="7936820" cy="3596079"/>
          </a:xfrm>
          <a:prstGeom prst="rect">
            <a:avLst/>
          </a:prstGeom>
        </p:spPr>
      </p:pic>
      <p:sp>
        <p:nvSpPr>
          <p:cNvPr id="2" name="文本框 1">
            <a:extLst>
              <a:ext uri="{FF2B5EF4-FFF2-40B4-BE49-F238E27FC236}">
                <a16:creationId xmlns:a16="http://schemas.microsoft.com/office/drawing/2014/main" id="{39A8F2F0-1BAF-F4C2-7A88-8010923A7AEF}"/>
              </a:ext>
            </a:extLst>
          </p:cNvPr>
          <p:cNvSpPr txBox="1"/>
          <p:nvPr/>
        </p:nvSpPr>
        <p:spPr>
          <a:xfrm>
            <a:off x="746220" y="932568"/>
            <a:ext cx="1705346" cy="431400"/>
          </a:xfrm>
          <a:prstGeom prst="rect">
            <a:avLst/>
          </a:prstGeom>
          <a:noFill/>
        </p:spPr>
        <p:txBody>
          <a:bodyPr wrap="square" rtlCol="0">
            <a:spAutoFit/>
          </a:bodyPr>
          <a:lstStyle/>
          <a:p>
            <a:pPr algn="l">
              <a:lnSpc>
                <a:spcPct val="120000"/>
              </a:lnSpc>
            </a:pPr>
            <a:r>
              <a:rPr lang="zh-CN" altLang="en-US" sz="2000" b="1" dirty="0">
                <a:solidFill>
                  <a:schemeClr val="tx1">
                    <a:lumMod val="75000"/>
                    <a:lumOff val="25000"/>
                  </a:schemeClr>
                </a:solidFill>
              </a:rPr>
              <a:t>反向传播</a:t>
            </a:r>
          </a:p>
        </p:txBody>
      </p:sp>
    </p:spTree>
    <p:extLst>
      <p:ext uri="{BB962C8B-B14F-4D97-AF65-F5344CB8AC3E}">
        <p14:creationId xmlns:p14="http://schemas.microsoft.com/office/powerpoint/2010/main" val="418693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271C64E-114B-3887-251C-E21A66AAF60B}"/>
              </a:ext>
            </a:extLst>
          </p:cNvPr>
          <p:cNvSpPr>
            <a:spLocks noGrp="1"/>
          </p:cNvSpPr>
          <p:nvPr>
            <p:ph type="body" sz="quarter" idx="10"/>
          </p:nvPr>
        </p:nvSpPr>
        <p:spPr>
          <a:xfrm>
            <a:off x="891368" y="970178"/>
            <a:ext cx="1583948" cy="424732"/>
          </a:xfrm>
        </p:spPr>
        <p:txBody>
          <a:bodyPr/>
          <a:lstStyle/>
          <a:p>
            <a:r>
              <a:rPr lang="zh-CN" altLang="en-US" dirty="0"/>
              <a:t>反向传播</a:t>
            </a:r>
          </a:p>
        </p:txBody>
      </p:sp>
      <p:pic>
        <p:nvPicPr>
          <p:cNvPr id="9" name="图片 8">
            <a:extLst>
              <a:ext uri="{FF2B5EF4-FFF2-40B4-BE49-F238E27FC236}">
                <a16:creationId xmlns:a16="http://schemas.microsoft.com/office/drawing/2014/main" id="{E1CC6355-43D2-7194-A4B1-1846BF44D9DA}"/>
              </a:ext>
            </a:extLst>
          </p:cNvPr>
          <p:cNvPicPr>
            <a:picLocks noChangeAspect="1"/>
          </p:cNvPicPr>
          <p:nvPr/>
        </p:nvPicPr>
        <p:blipFill>
          <a:blip r:embed="rId2"/>
          <a:stretch>
            <a:fillRect/>
          </a:stretch>
        </p:blipFill>
        <p:spPr>
          <a:xfrm>
            <a:off x="1215904" y="1961518"/>
            <a:ext cx="9760192" cy="1944855"/>
          </a:xfrm>
          <a:prstGeom prst="rect">
            <a:avLst/>
          </a:prstGeom>
        </p:spPr>
      </p:pic>
    </p:spTree>
    <p:extLst>
      <p:ext uri="{BB962C8B-B14F-4D97-AF65-F5344CB8AC3E}">
        <p14:creationId xmlns:p14="http://schemas.microsoft.com/office/powerpoint/2010/main" val="347972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271C64E-114B-3887-251C-E21A66AAF60B}"/>
              </a:ext>
            </a:extLst>
          </p:cNvPr>
          <p:cNvSpPr>
            <a:spLocks noGrp="1"/>
          </p:cNvSpPr>
          <p:nvPr>
            <p:ph type="body" sz="quarter" idx="10"/>
          </p:nvPr>
        </p:nvSpPr>
        <p:spPr>
          <a:xfrm>
            <a:off x="879012" y="994892"/>
            <a:ext cx="4100762" cy="424732"/>
          </a:xfrm>
        </p:spPr>
        <p:txBody>
          <a:bodyPr/>
          <a:lstStyle/>
          <a:p>
            <a:r>
              <a:rPr lang="zh-CN" altLang="en-US" dirty="0"/>
              <a:t>深层网络</a:t>
            </a:r>
          </a:p>
        </p:txBody>
      </p:sp>
      <p:pic>
        <p:nvPicPr>
          <p:cNvPr id="3" name="图片 2">
            <a:extLst>
              <a:ext uri="{FF2B5EF4-FFF2-40B4-BE49-F238E27FC236}">
                <a16:creationId xmlns:a16="http://schemas.microsoft.com/office/drawing/2014/main" id="{16AAD3FB-0F2E-D9F7-C4CB-21EA0868187D}"/>
              </a:ext>
            </a:extLst>
          </p:cNvPr>
          <p:cNvPicPr>
            <a:picLocks noChangeAspect="1"/>
          </p:cNvPicPr>
          <p:nvPr/>
        </p:nvPicPr>
        <p:blipFill>
          <a:blip r:embed="rId2"/>
          <a:stretch>
            <a:fillRect/>
          </a:stretch>
        </p:blipFill>
        <p:spPr>
          <a:xfrm>
            <a:off x="2947206" y="587310"/>
            <a:ext cx="7196431" cy="3378926"/>
          </a:xfrm>
          <a:prstGeom prst="rect">
            <a:avLst/>
          </a:prstGeom>
        </p:spPr>
      </p:pic>
      <p:pic>
        <p:nvPicPr>
          <p:cNvPr id="5" name="图片 4">
            <a:extLst>
              <a:ext uri="{FF2B5EF4-FFF2-40B4-BE49-F238E27FC236}">
                <a16:creationId xmlns:a16="http://schemas.microsoft.com/office/drawing/2014/main" id="{33EA3DBA-942C-9AFB-B2B8-AFD4C885EA74}"/>
              </a:ext>
            </a:extLst>
          </p:cNvPr>
          <p:cNvPicPr>
            <a:picLocks noChangeAspect="1"/>
          </p:cNvPicPr>
          <p:nvPr/>
        </p:nvPicPr>
        <p:blipFill>
          <a:blip r:embed="rId3"/>
          <a:stretch>
            <a:fillRect/>
          </a:stretch>
        </p:blipFill>
        <p:spPr>
          <a:xfrm>
            <a:off x="581610" y="4101155"/>
            <a:ext cx="6273135" cy="2276773"/>
          </a:xfrm>
          <a:prstGeom prst="rect">
            <a:avLst/>
          </a:prstGeom>
        </p:spPr>
      </p:pic>
      <p:pic>
        <p:nvPicPr>
          <p:cNvPr id="8" name="图片 7">
            <a:extLst>
              <a:ext uri="{FF2B5EF4-FFF2-40B4-BE49-F238E27FC236}">
                <a16:creationId xmlns:a16="http://schemas.microsoft.com/office/drawing/2014/main" id="{DB3B1FD1-3DED-FE03-F667-6DE2188B64B5}"/>
              </a:ext>
            </a:extLst>
          </p:cNvPr>
          <p:cNvPicPr>
            <a:picLocks noChangeAspect="1"/>
          </p:cNvPicPr>
          <p:nvPr/>
        </p:nvPicPr>
        <p:blipFill>
          <a:blip r:embed="rId4"/>
          <a:stretch>
            <a:fillRect/>
          </a:stretch>
        </p:blipFill>
        <p:spPr>
          <a:xfrm>
            <a:off x="6734253" y="4285535"/>
            <a:ext cx="4876137" cy="1250291"/>
          </a:xfrm>
          <a:prstGeom prst="rect">
            <a:avLst/>
          </a:prstGeom>
        </p:spPr>
      </p:pic>
      <p:sp>
        <p:nvSpPr>
          <p:cNvPr id="10" name="文本框 9">
            <a:extLst>
              <a:ext uri="{FF2B5EF4-FFF2-40B4-BE49-F238E27FC236}">
                <a16:creationId xmlns:a16="http://schemas.microsoft.com/office/drawing/2014/main" id="{2EA0A338-93E4-57C0-4553-D873645F1639}"/>
              </a:ext>
            </a:extLst>
          </p:cNvPr>
          <p:cNvSpPr txBox="1"/>
          <p:nvPr/>
        </p:nvSpPr>
        <p:spPr>
          <a:xfrm>
            <a:off x="1175657" y="1646900"/>
            <a:ext cx="1656608" cy="360612"/>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前向传播</a:t>
            </a:r>
          </a:p>
        </p:txBody>
      </p:sp>
    </p:spTree>
    <p:extLst>
      <p:ext uri="{BB962C8B-B14F-4D97-AF65-F5344CB8AC3E}">
        <p14:creationId xmlns:p14="http://schemas.microsoft.com/office/powerpoint/2010/main" val="237524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271C64E-114B-3887-251C-E21A66AAF60B}"/>
              </a:ext>
            </a:extLst>
          </p:cNvPr>
          <p:cNvSpPr>
            <a:spLocks noGrp="1"/>
          </p:cNvSpPr>
          <p:nvPr>
            <p:ph type="body" sz="quarter" idx="10"/>
          </p:nvPr>
        </p:nvSpPr>
        <p:spPr>
          <a:xfrm>
            <a:off x="879012" y="994892"/>
            <a:ext cx="4100762" cy="424732"/>
          </a:xfrm>
        </p:spPr>
        <p:txBody>
          <a:bodyPr/>
          <a:lstStyle/>
          <a:p>
            <a:r>
              <a:rPr lang="zh-CN" altLang="en-US" dirty="0"/>
              <a:t>深层网络</a:t>
            </a:r>
          </a:p>
        </p:txBody>
      </p:sp>
      <p:sp>
        <p:nvSpPr>
          <p:cNvPr id="10" name="文本框 9">
            <a:extLst>
              <a:ext uri="{FF2B5EF4-FFF2-40B4-BE49-F238E27FC236}">
                <a16:creationId xmlns:a16="http://schemas.microsoft.com/office/drawing/2014/main" id="{2EA0A338-93E4-57C0-4553-D873645F1639}"/>
              </a:ext>
            </a:extLst>
          </p:cNvPr>
          <p:cNvSpPr txBox="1"/>
          <p:nvPr/>
        </p:nvSpPr>
        <p:spPr>
          <a:xfrm>
            <a:off x="1175657" y="1646900"/>
            <a:ext cx="1656608" cy="360612"/>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反向传播</a:t>
            </a:r>
          </a:p>
        </p:txBody>
      </p:sp>
      <p:pic>
        <p:nvPicPr>
          <p:cNvPr id="4" name="图片 3">
            <a:extLst>
              <a:ext uri="{FF2B5EF4-FFF2-40B4-BE49-F238E27FC236}">
                <a16:creationId xmlns:a16="http://schemas.microsoft.com/office/drawing/2014/main" id="{9990BD7D-FB26-8DAE-5F92-3A2EEE4C3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70" y="3684130"/>
            <a:ext cx="8696588" cy="2648343"/>
          </a:xfrm>
          <a:prstGeom prst="rect">
            <a:avLst/>
          </a:prstGeom>
        </p:spPr>
      </p:pic>
      <p:pic>
        <p:nvPicPr>
          <p:cNvPr id="6" name="图片 5">
            <a:extLst>
              <a:ext uri="{FF2B5EF4-FFF2-40B4-BE49-F238E27FC236}">
                <a16:creationId xmlns:a16="http://schemas.microsoft.com/office/drawing/2014/main" id="{2D1353F9-D903-EC28-D90D-3802799D736A}"/>
              </a:ext>
            </a:extLst>
          </p:cNvPr>
          <p:cNvPicPr>
            <a:picLocks noChangeAspect="1"/>
          </p:cNvPicPr>
          <p:nvPr/>
        </p:nvPicPr>
        <p:blipFill>
          <a:blip r:embed="rId3"/>
          <a:stretch>
            <a:fillRect/>
          </a:stretch>
        </p:blipFill>
        <p:spPr>
          <a:xfrm>
            <a:off x="3003533" y="525527"/>
            <a:ext cx="6807731" cy="3196420"/>
          </a:xfrm>
          <a:prstGeom prst="rect">
            <a:avLst/>
          </a:prstGeom>
        </p:spPr>
      </p:pic>
    </p:spTree>
    <p:extLst>
      <p:ext uri="{BB962C8B-B14F-4D97-AF65-F5344CB8AC3E}">
        <p14:creationId xmlns:p14="http://schemas.microsoft.com/office/powerpoint/2010/main" val="46980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271C64E-114B-3887-251C-E21A66AAF60B}"/>
              </a:ext>
            </a:extLst>
          </p:cNvPr>
          <p:cNvSpPr>
            <a:spLocks noGrp="1"/>
          </p:cNvSpPr>
          <p:nvPr>
            <p:ph type="body" sz="quarter" idx="10"/>
          </p:nvPr>
        </p:nvSpPr>
        <p:spPr>
          <a:xfrm>
            <a:off x="879012" y="994892"/>
            <a:ext cx="4100762" cy="424732"/>
          </a:xfrm>
        </p:spPr>
        <p:txBody>
          <a:bodyPr/>
          <a:lstStyle/>
          <a:p>
            <a:r>
              <a:rPr lang="zh-CN" altLang="en-US" dirty="0"/>
              <a:t>深层网络</a:t>
            </a:r>
          </a:p>
        </p:txBody>
      </p:sp>
      <p:sp>
        <p:nvSpPr>
          <p:cNvPr id="10" name="文本框 9">
            <a:extLst>
              <a:ext uri="{FF2B5EF4-FFF2-40B4-BE49-F238E27FC236}">
                <a16:creationId xmlns:a16="http://schemas.microsoft.com/office/drawing/2014/main" id="{2EA0A338-93E4-57C0-4553-D873645F1639}"/>
              </a:ext>
            </a:extLst>
          </p:cNvPr>
          <p:cNvSpPr txBox="1"/>
          <p:nvPr/>
        </p:nvSpPr>
        <p:spPr>
          <a:xfrm>
            <a:off x="1175657" y="1646900"/>
            <a:ext cx="1656608" cy="360612"/>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反向传播</a:t>
            </a:r>
          </a:p>
        </p:txBody>
      </p:sp>
      <p:pic>
        <p:nvPicPr>
          <p:cNvPr id="4" name="图片 3">
            <a:extLst>
              <a:ext uri="{FF2B5EF4-FFF2-40B4-BE49-F238E27FC236}">
                <a16:creationId xmlns:a16="http://schemas.microsoft.com/office/drawing/2014/main" id="{9990BD7D-FB26-8DAE-5F92-3A2EEE4C3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400" y="503034"/>
            <a:ext cx="8696588" cy="2648343"/>
          </a:xfrm>
          <a:prstGeom prst="rect">
            <a:avLst/>
          </a:prstGeom>
        </p:spPr>
      </p:pic>
      <p:pic>
        <p:nvPicPr>
          <p:cNvPr id="3" name="图片 2">
            <a:extLst>
              <a:ext uri="{FF2B5EF4-FFF2-40B4-BE49-F238E27FC236}">
                <a16:creationId xmlns:a16="http://schemas.microsoft.com/office/drawing/2014/main" id="{C0E67886-FAC9-9FB2-458D-DB6EFD7CDB6E}"/>
              </a:ext>
            </a:extLst>
          </p:cNvPr>
          <p:cNvPicPr>
            <a:picLocks noChangeAspect="1"/>
          </p:cNvPicPr>
          <p:nvPr/>
        </p:nvPicPr>
        <p:blipFill>
          <a:blip r:embed="rId3"/>
          <a:stretch>
            <a:fillRect/>
          </a:stretch>
        </p:blipFill>
        <p:spPr>
          <a:xfrm>
            <a:off x="3784127" y="3643235"/>
            <a:ext cx="4623745" cy="2648343"/>
          </a:xfrm>
          <a:prstGeom prst="rect">
            <a:avLst/>
          </a:prstGeom>
        </p:spPr>
      </p:pic>
    </p:spTree>
    <p:extLst>
      <p:ext uri="{BB962C8B-B14F-4D97-AF65-F5344CB8AC3E}">
        <p14:creationId xmlns:p14="http://schemas.microsoft.com/office/powerpoint/2010/main" val="24929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1A03C66-6F42-FA49-F206-D40B8C14A0E2}"/>
              </a:ext>
            </a:extLst>
          </p:cNvPr>
          <p:cNvSpPr>
            <a:spLocks noGrp="1"/>
          </p:cNvSpPr>
          <p:nvPr>
            <p:ph type="body" sz="quarter" idx="10"/>
          </p:nvPr>
        </p:nvSpPr>
        <p:spPr/>
        <p:txBody>
          <a:bodyPr/>
          <a:lstStyle/>
          <a:p>
            <a:r>
              <a:rPr lang="en-US" altLang="zh-CN" dirty="0"/>
              <a:t>PART 02</a:t>
            </a:r>
            <a:endParaRPr lang="zh-CN" altLang="en-US" dirty="0"/>
          </a:p>
        </p:txBody>
      </p:sp>
      <p:sp>
        <p:nvSpPr>
          <p:cNvPr id="4" name="文本占位符 3">
            <a:extLst>
              <a:ext uri="{FF2B5EF4-FFF2-40B4-BE49-F238E27FC236}">
                <a16:creationId xmlns:a16="http://schemas.microsoft.com/office/drawing/2014/main" id="{5269E178-807A-47D9-FFA0-5F4599B3DE3E}"/>
              </a:ext>
            </a:extLst>
          </p:cNvPr>
          <p:cNvSpPr>
            <a:spLocks noGrp="1"/>
          </p:cNvSpPr>
          <p:nvPr>
            <p:ph type="body" sz="quarter" idx="11"/>
          </p:nvPr>
        </p:nvSpPr>
        <p:spPr>
          <a:xfrm>
            <a:off x="6196850" y="3310028"/>
            <a:ext cx="4912428" cy="709304"/>
          </a:xfrm>
        </p:spPr>
        <p:txBody>
          <a:bodyPr/>
          <a:lstStyle/>
          <a:p>
            <a:r>
              <a:rPr lang="zh-CN" altLang="en-US" dirty="0"/>
              <a:t>参数初始化</a:t>
            </a:r>
          </a:p>
        </p:txBody>
      </p:sp>
    </p:spTree>
    <p:extLst>
      <p:ext uri="{BB962C8B-B14F-4D97-AF65-F5344CB8AC3E}">
        <p14:creationId xmlns:p14="http://schemas.microsoft.com/office/powerpoint/2010/main" val="11095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43C944-9333-D829-A258-9C12E06FCB3A}"/>
              </a:ext>
            </a:extLst>
          </p:cNvPr>
          <p:cNvSpPr>
            <a:spLocks noGrp="1"/>
          </p:cNvSpPr>
          <p:nvPr>
            <p:ph type="body" sz="quarter" idx="10"/>
          </p:nvPr>
        </p:nvSpPr>
        <p:spPr/>
        <p:txBody>
          <a:bodyPr/>
          <a:lstStyle/>
          <a:p>
            <a:r>
              <a:rPr lang="zh-CN" altLang="en-US" dirty="0">
                <a:latin typeface="+mj-ea"/>
                <a:ea typeface="+mj-ea"/>
              </a:rPr>
              <a:t>参数</a:t>
            </a:r>
          </a:p>
        </p:txBody>
      </p:sp>
      <p:sp>
        <p:nvSpPr>
          <p:cNvPr id="4" name="文本框 3">
            <a:extLst>
              <a:ext uri="{FF2B5EF4-FFF2-40B4-BE49-F238E27FC236}">
                <a16:creationId xmlns:a16="http://schemas.microsoft.com/office/drawing/2014/main" id="{62218783-A934-D255-5D00-27DC01842B5E}"/>
              </a:ext>
            </a:extLst>
          </p:cNvPr>
          <p:cNvSpPr txBox="1"/>
          <p:nvPr/>
        </p:nvSpPr>
        <p:spPr>
          <a:xfrm>
            <a:off x="891368" y="1554008"/>
            <a:ext cx="10601067" cy="4893647"/>
          </a:xfrm>
          <a:prstGeom prst="rect">
            <a:avLst/>
          </a:prstGeom>
          <a:noFill/>
        </p:spPr>
        <p:txBody>
          <a:bodyPr wrap="square">
            <a:spAutoFit/>
          </a:bodyPr>
          <a:lstStyle/>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参数</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我们在过程中想要模型学习到的信息（模型自己能计算出来的），例如</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W[l]W[l]</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b[l]b[l]</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超参数</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即为控制参数的输出值的一些网络信息（需要人经验判断）。超参数的改变会导致最终得到的参数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W[l]</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b[l]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的改变。</a:t>
            </a:r>
            <a:endParaRPr lang="en-US"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超参数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典型的超参数有：</a:t>
            </a: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学习速率：α</a:t>
            </a: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迭代次数：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N</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隐藏层的层数：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L</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每一层的神经元个数：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n[1]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n[2]</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激活函数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g(z)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的选择</a:t>
            </a:r>
          </a:p>
        </p:txBody>
      </p:sp>
    </p:spTree>
    <p:extLst>
      <p:ext uri="{BB962C8B-B14F-4D97-AF65-F5344CB8AC3E}">
        <p14:creationId xmlns:p14="http://schemas.microsoft.com/office/powerpoint/2010/main" val="12137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barn(inVertical)">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arn(inVertical)">
                                      <p:cBhvr>
                                        <p:cTn id="19" dur="500"/>
                                        <p:tgtEl>
                                          <p:spTgt spid="4">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arn(inVertical)">
                                      <p:cBhvr>
                                        <p:cTn id="22" dur="500"/>
                                        <p:tgtEl>
                                          <p:spTgt spid="4">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barn(inVertical)">
                                      <p:cBhvr>
                                        <p:cTn id="25" dur="500"/>
                                        <p:tgtEl>
                                          <p:spTgt spid="4">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barn(inVertical)">
                                      <p:cBhvr>
                                        <p:cTn id="28" dur="500"/>
                                        <p:tgtEl>
                                          <p:spTgt spid="4">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barn(inVertical)">
                                      <p:cBhvr>
                                        <p:cTn id="31" dur="500"/>
                                        <p:tgtEl>
                                          <p:spTgt spid="4">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barn(inVertical)">
                                      <p:cBhvr>
                                        <p:cTn id="34" dur="500"/>
                                        <p:tgtEl>
                                          <p:spTgt spid="4">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barn(inVertical)">
                                      <p:cBhvr>
                                        <p:cTn id="3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6FD44D-6C3A-AA2F-9B23-1B2C34F0EC11}"/>
              </a:ext>
            </a:extLst>
          </p:cNvPr>
          <p:cNvSpPr>
            <a:spLocks noGrp="1"/>
          </p:cNvSpPr>
          <p:nvPr>
            <p:ph type="body" sz="quarter" idx="10"/>
          </p:nvPr>
        </p:nvSpPr>
        <p:spPr>
          <a:xfrm>
            <a:off x="6457791" y="1901608"/>
            <a:ext cx="5157560" cy="573801"/>
          </a:xfrm>
        </p:spPr>
        <p:txBody>
          <a:bodyPr/>
          <a:lstStyle/>
          <a:p>
            <a:r>
              <a:rPr lang="en-US" altLang="zh-CN" sz="2800" dirty="0"/>
              <a:t>01. </a:t>
            </a:r>
            <a:r>
              <a:rPr lang="zh-CN" altLang="en-US" sz="2800" dirty="0"/>
              <a:t>正反向传播</a:t>
            </a:r>
          </a:p>
        </p:txBody>
      </p:sp>
      <p:sp>
        <p:nvSpPr>
          <p:cNvPr id="3" name="文本占位符 2">
            <a:extLst>
              <a:ext uri="{FF2B5EF4-FFF2-40B4-BE49-F238E27FC236}">
                <a16:creationId xmlns:a16="http://schemas.microsoft.com/office/drawing/2014/main" id="{B6E078B0-D457-8893-E9FD-7D61FC41B2CA}"/>
              </a:ext>
            </a:extLst>
          </p:cNvPr>
          <p:cNvSpPr>
            <a:spLocks noGrp="1"/>
          </p:cNvSpPr>
          <p:nvPr>
            <p:ph type="body" sz="quarter" idx="11"/>
          </p:nvPr>
        </p:nvSpPr>
        <p:spPr>
          <a:xfrm>
            <a:off x="6457791" y="2891867"/>
            <a:ext cx="2709862" cy="573801"/>
          </a:xfrm>
        </p:spPr>
        <p:txBody>
          <a:bodyPr/>
          <a:lstStyle/>
          <a:p>
            <a:r>
              <a:rPr lang="en-US" altLang="zh-CN" sz="2800" dirty="0"/>
              <a:t>02. </a:t>
            </a:r>
            <a:r>
              <a:rPr lang="zh-CN" altLang="en-US" sz="2800" dirty="0"/>
              <a:t>参数初始化</a:t>
            </a:r>
          </a:p>
        </p:txBody>
      </p:sp>
      <p:sp>
        <p:nvSpPr>
          <p:cNvPr id="4" name="文本占位符 3">
            <a:extLst>
              <a:ext uri="{FF2B5EF4-FFF2-40B4-BE49-F238E27FC236}">
                <a16:creationId xmlns:a16="http://schemas.microsoft.com/office/drawing/2014/main" id="{521B60D4-141C-0DFE-7786-7AC8D5F27DB3}"/>
              </a:ext>
            </a:extLst>
          </p:cNvPr>
          <p:cNvSpPr>
            <a:spLocks noGrp="1"/>
          </p:cNvSpPr>
          <p:nvPr>
            <p:ph type="body" sz="quarter" idx="12"/>
          </p:nvPr>
        </p:nvSpPr>
        <p:spPr>
          <a:xfrm>
            <a:off x="6457791" y="3960797"/>
            <a:ext cx="2709862" cy="573801"/>
          </a:xfrm>
        </p:spPr>
        <p:txBody>
          <a:bodyPr/>
          <a:lstStyle/>
          <a:p>
            <a:r>
              <a:rPr lang="en-US" altLang="zh-CN" sz="2800" dirty="0"/>
              <a:t>03. </a:t>
            </a:r>
            <a:r>
              <a:rPr lang="zh-CN" altLang="en-US" sz="2800" dirty="0"/>
              <a:t>正则化</a:t>
            </a:r>
          </a:p>
        </p:txBody>
      </p:sp>
    </p:spTree>
    <p:extLst>
      <p:ext uri="{BB962C8B-B14F-4D97-AF65-F5344CB8AC3E}">
        <p14:creationId xmlns:p14="http://schemas.microsoft.com/office/powerpoint/2010/main" val="30538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43C944-9333-D829-A258-9C12E06FCB3A}"/>
              </a:ext>
            </a:extLst>
          </p:cNvPr>
          <p:cNvSpPr>
            <a:spLocks noGrp="1"/>
          </p:cNvSpPr>
          <p:nvPr>
            <p:ph type="body" sz="quarter" idx="10"/>
          </p:nvPr>
        </p:nvSpPr>
        <p:spPr>
          <a:xfrm>
            <a:off x="699565" y="1027710"/>
            <a:ext cx="2074254" cy="757130"/>
          </a:xfrm>
        </p:spPr>
        <p:txBody>
          <a:bodyPr/>
          <a:lstStyle/>
          <a:p>
            <a:r>
              <a:rPr lang="zh-CN" altLang="en-US" dirty="0">
                <a:latin typeface="+mj-ea"/>
                <a:ea typeface="+mj-ea"/>
              </a:rPr>
              <a:t>参数</a:t>
            </a:r>
            <a:r>
              <a:rPr lang="zh-CN" altLang="en-US" dirty="0"/>
              <a:t>初始化</a:t>
            </a:r>
            <a:endParaRPr lang="zh-CN" altLang="en-US" dirty="0">
              <a:latin typeface="+mj-ea"/>
              <a:ea typeface="+mj-ea"/>
            </a:endParaRPr>
          </a:p>
        </p:txBody>
      </p:sp>
      <p:sp>
        <p:nvSpPr>
          <p:cNvPr id="5" name="文本框 4">
            <a:extLst>
              <a:ext uri="{FF2B5EF4-FFF2-40B4-BE49-F238E27FC236}">
                <a16:creationId xmlns:a16="http://schemas.microsoft.com/office/drawing/2014/main" id="{1D8AC7E3-17F2-832F-6772-5E801F7B845D}"/>
              </a:ext>
            </a:extLst>
          </p:cNvPr>
          <p:cNvSpPr txBox="1"/>
          <p:nvPr/>
        </p:nvSpPr>
        <p:spPr>
          <a:xfrm>
            <a:off x="1736692" y="1784840"/>
            <a:ext cx="9421459" cy="2677656"/>
          </a:xfrm>
          <a:prstGeom prst="rect">
            <a:avLst/>
          </a:prstGeom>
          <a:noFill/>
        </p:spPr>
        <p:txBody>
          <a:bodyPr wrap="square">
            <a:spAutoFit/>
          </a:bodyPr>
          <a:lstStyle/>
          <a:p>
            <a:r>
              <a:rPr lang="zh-CN" altLang="zh-CN" sz="2800" dirty="0">
                <a:effectLst/>
                <a:ea typeface="等线" panose="02010600030101010101" pitchFamily="2" charset="-122"/>
                <a:cs typeface="Times New Roman" panose="02020603050405020304" pitchFamily="18" charset="0"/>
              </a:rPr>
              <a:t>深度学习的初始化参数指的是在网络训练之前，对各个节点的权重和偏置进行初始化的过程，很多时候我们以为这个初始化是无关紧要的，不需要什么讲究，但是实际上，一个参数的初始化关系到网络能否训练出好的结果或者是以多快的速度收敛，这都是至关重要的，有时候因为参数初始化的缘故，甚至得不到好的训练结果。</a:t>
            </a:r>
            <a:endParaRPr lang="zh-CN" altLang="en-US" sz="2800" dirty="0"/>
          </a:p>
        </p:txBody>
      </p:sp>
    </p:spTree>
    <p:extLst>
      <p:ext uri="{BB962C8B-B14F-4D97-AF65-F5344CB8AC3E}">
        <p14:creationId xmlns:p14="http://schemas.microsoft.com/office/powerpoint/2010/main" val="259596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43C944-9333-D829-A258-9C12E06FCB3A}"/>
              </a:ext>
            </a:extLst>
          </p:cNvPr>
          <p:cNvSpPr>
            <a:spLocks noGrp="1"/>
          </p:cNvSpPr>
          <p:nvPr>
            <p:ph type="body" sz="quarter" idx="10"/>
          </p:nvPr>
        </p:nvSpPr>
        <p:spPr>
          <a:xfrm>
            <a:off x="699565" y="1027710"/>
            <a:ext cx="2074254" cy="757130"/>
          </a:xfrm>
        </p:spPr>
        <p:txBody>
          <a:bodyPr/>
          <a:lstStyle/>
          <a:p>
            <a:r>
              <a:rPr lang="zh-CN" altLang="en-US" dirty="0">
                <a:latin typeface="+mj-ea"/>
                <a:ea typeface="+mj-ea"/>
              </a:rPr>
              <a:t>参数</a:t>
            </a:r>
            <a:r>
              <a:rPr lang="zh-CN" altLang="en-US" dirty="0"/>
              <a:t>初始化</a:t>
            </a:r>
            <a:endParaRPr lang="zh-CN" altLang="en-US" dirty="0">
              <a:latin typeface="+mj-ea"/>
              <a:ea typeface="+mj-ea"/>
            </a:endParaRPr>
          </a:p>
        </p:txBody>
      </p:sp>
      <p:pic>
        <p:nvPicPr>
          <p:cNvPr id="3" name="图片 2">
            <a:extLst>
              <a:ext uri="{FF2B5EF4-FFF2-40B4-BE49-F238E27FC236}">
                <a16:creationId xmlns:a16="http://schemas.microsoft.com/office/drawing/2014/main" id="{D110EA4B-DA5A-21B7-1F15-AB4DF6C7ECF4}"/>
              </a:ext>
            </a:extLst>
          </p:cNvPr>
          <p:cNvPicPr>
            <a:picLocks noChangeAspect="1"/>
          </p:cNvPicPr>
          <p:nvPr/>
        </p:nvPicPr>
        <p:blipFill>
          <a:blip r:embed="rId2"/>
          <a:stretch>
            <a:fillRect/>
          </a:stretch>
        </p:blipFill>
        <p:spPr>
          <a:xfrm>
            <a:off x="2773819" y="526449"/>
            <a:ext cx="7489589" cy="3044653"/>
          </a:xfrm>
          <a:prstGeom prst="rect">
            <a:avLst/>
          </a:prstGeom>
        </p:spPr>
      </p:pic>
      <p:sp>
        <p:nvSpPr>
          <p:cNvPr id="4" name="文本框 3">
            <a:extLst>
              <a:ext uri="{FF2B5EF4-FFF2-40B4-BE49-F238E27FC236}">
                <a16:creationId xmlns:a16="http://schemas.microsoft.com/office/drawing/2014/main" id="{3E0D95AC-F154-9B41-6DE1-A2F864CCE756}"/>
              </a:ext>
            </a:extLst>
          </p:cNvPr>
          <p:cNvSpPr txBox="1"/>
          <p:nvPr/>
        </p:nvSpPr>
        <p:spPr>
          <a:xfrm>
            <a:off x="870878" y="3573124"/>
            <a:ext cx="3534032" cy="499239"/>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情况</a:t>
            </a:r>
            <a:r>
              <a:rPr lang="en-US" altLang="zh-CN" sz="2400" dirty="0">
                <a:solidFill>
                  <a:schemeClr val="tx1">
                    <a:lumMod val="75000"/>
                    <a:lumOff val="25000"/>
                  </a:schemeClr>
                </a:solidFill>
              </a:rPr>
              <a:t>1</a:t>
            </a:r>
            <a:r>
              <a:rPr lang="zh-CN" altLang="en-US" sz="2400" dirty="0">
                <a:solidFill>
                  <a:schemeClr val="tx1">
                    <a:lumMod val="75000"/>
                    <a:lumOff val="25000"/>
                  </a:schemeClr>
                </a:solidFill>
              </a:rPr>
              <a:t>：全部赋值为</a:t>
            </a:r>
            <a:r>
              <a:rPr lang="en-US" altLang="zh-CN" sz="2400" dirty="0">
                <a:solidFill>
                  <a:schemeClr val="tx1">
                    <a:lumMod val="75000"/>
                    <a:lumOff val="25000"/>
                  </a:schemeClr>
                </a:solidFill>
              </a:rPr>
              <a:t>0</a:t>
            </a:r>
            <a:endParaRPr lang="zh-CN" altLang="en-US" sz="2400" dirty="0">
              <a:solidFill>
                <a:schemeClr val="tx1">
                  <a:lumMod val="75000"/>
                  <a:lumOff val="25000"/>
                </a:schemeClr>
              </a:solidFill>
            </a:endParaRPr>
          </a:p>
        </p:txBody>
      </p:sp>
      <p:sp>
        <p:nvSpPr>
          <p:cNvPr id="6" name="文本框 5">
            <a:extLst>
              <a:ext uri="{FF2B5EF4-FFF2-40B4-BE49-F238E27FC236}">
                <a16:creationId xmlns:a16="http://schemas.microsoft.com/office/drawing/2014/main" id="{CA32E635-D0D9-8E1A-13FE-EC940899F92F}"/>
              </a:ext>
            </a:extLst>
          </p:cNvPr>
          <p:cNvSpPr txBox="1"/>
          <p:nvPr/>
        </p:nvSpPr>
        <p:spPr>
          <a:xfrm>
            <a:off x="870878" y="4659457"/>
            <a:ext cx="3534032" cy="499239"/>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情况</a:t>
            </a:r>
            <a:r>
              <a:rPr lang="en-US" altLang="zh-CN" sz="2400" dirty="0">
                <a:solidFill>
                  <a:schemeClr val="tx1">
                    <a:lumMod val="75000"/>
                    <a:lumOff val="25000"/>
                  </a:schemeClr>
                </a:solidFill>
              </a:rPr>
              <a:t>2</a:t>
            </a:r>
            <a:r>
              <a:rPr lang="zh-CN" altLang="en-US" sz="2400" dirty="0">
                <a:solidFill>
                  <a:schemeClr val="tx1">
                    <a:lumMod val="75000"/>
                    <a:lumOff val="25000"/>
                  </a:schemeClr>
                </a:solidFill>
              </a:rPr>
              <a:t>：随机初始化参数</a:t>
            </a:r>
          </a:p>
        </p:txBody>
      </p:sp>
      <p:pic>
        <p:nvPicPr>
          <p:cNvPr id="8" name="图片 7">
            <a:extLst>
              <a:ext uri="{FF2B5EF4-FFF2-40B4-BE49-F238E27FC236}">
                <a16:creationId xmlns:a16="http://schemas.microsoft.com/office/drawing/2014/main" id="{0FC48BA3-54A3-4171-2825-39100386D774}"/>
              </a:ext>
            </a:extLst>
          </p:cNvPr>
          <p:cNvPicPr>
            <a:picLocks noChangeAspect="1"/>
          </p:cNvPicPr>
          <p:nvPr/>
        </p:nvPicPr>
        <p:blipFill>
          <a:blip r:embed="rId3"/>
          <a:stretch>
            <a:fillRect/>
          </a:stretch>
        </p:blipFill>
        <p:spPr>
          <a:xfrm>
            <a:off x="4986568" y="4438561"/>
            <a:ext cx="5601048" cy="1440269"/>
          </a:xfrm>
          <a:prstGeom prst="rect">
            <a:avLst/>
          </a:prstGeom>
        </p:spPr>
      </p:pic>
    </p:spTree>
    <p:extLst>
      <p:ext uri="{BB962C8B-B14F-4D97-AF65-F5344CB8AC3E}">
        <p14:creationId xmlns:p14="http://schemas.microsoft.com/office/powerpoint/2010/main" val="409631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1A03C66-6F42-FA49-F206-D40B8C14A0E2}"/>
              </a:ext>
            </a:extLst>
          </p:cNvPr>
          <p:cNvSpPr>
            <a:spLocks noGrp="1"/>
          </p:cNvSpPr>
          <p:nvPr>
            <p:ph type="body" sz="quarter" idx="10"/>
          </p:nvPr>
        </p:nvSpPr>
        <p:spPr/>
        <p:txBody>
          <a:bodyPr/>
          <a:lstStyle/>
          <a:p>
            <a:r>
              <a:rPr lang="en-US" altLang="zh-CN" dirty="0"/>
              <a:t>PART 03</a:t>
            </a:r>
            <a:endParaRPr lang="zh-CN" altLang="en-US" dirty="0"/>
          </a:p>
        </p:txBody>
      </p:sp>
      <p:sp>
        <p:nvSpPr>
          <p:cNvPr id="4" name="文本占位符 3">
            <a:extLst>
              <a:ext uri="{FF2B5EF4-FFF2-40B4-BE49-F238E27FC236}">
                <a16:creationId xmlns:a16="http://schemas.microsoft.com/office/drawing/2014/main" id="{5269E178-807A-47D9-FFA0-5F4599B3DE3E}"/>
              </a:ext>
            </a:extLst>
          </p:cNvPr>
          <p:cNvSpPr>
            <a:spLocks noGrp="1"/>
          </p:cNvSpPr>
          <p:nvPr>
            <p:ph type="body" sz="quarter" idx="11"/>
          </p:nvPr>
        </p:nvSpPr>
        <p:spPr>
          <a:xfrm>
            <a:off x="6406915" y="3322385"/>
            <a:ext cx="4912428" cy="709304"/>
          </a:xfrm>
        </p:spPr>
        <p:txBody>
          <a:bodyPr/>
          <a:lstStyle/>
          <a:p>
            <a:r>
              <a:rPr lang="zh-CN" altLang="en-US" dirty="0"/>
              <a:t>正则化</a:t>
            </a:r>
          </a:p>
        </p:txBody>
      </p:sp>
    </p:spTree>
    <p:extLst>
      <p:ext uri="{BB962C8B-B14F-4D97-AF65-F5344CB8AC3E}">
        <p14:creationId xmlns:p14="http://schemas.microsoft.com/office/powerpoint/2010/main" val="33215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67799" y="945464"/>
            <a:ext cx="2136037" cy="757130"/>
          </a:xfrm>
        </p:spPr>
        <p:txBody>
          <a:bodyPr/>
          <a:lstStyle/>
          <a:p>
            <a:r>
              <a:rPr lang="zh-CN" altLang="en-US" dirty="0"/>
              <a:t>偏差与方差</a:t>
            </a:r>
            <a:endParaRPr lang="zh-CN" altLang="en-US" dirty="0">
              <a:latin typeface="+mj-ea"/>
              <a:ea typeface="+mj-ea"/>
            </a:endParaRPr>
          </a:p>
        </p:txBody>
      </p:sp>
      <p:pic>
        <p:nvPicPr>
          <p:cNvPr id="5" name="图片 4">
            <a:extLst>
              <a:ext uri="{FF2B5EF4-FFF2-40B4-BE49-F238E27FC236}">
                <a16:creationId xmlns:a16="http://schemas.microsoft.com/office/drawing/2014/main" id="{1CF4C128-DBB5-8C39-EA7F-1FE93A2A2B64}"/>
              </a:ext>
            </a:extLst>
          </p:cNvPr>
          <p:cNvPicPr>
            <a:picLocks noChangeAspect="1"/>
          </p:cNvPicPr>
          <p:nvPr/>
        </p:nvPicPr>
        <p:blipFill>
          <a:blip r:embed="rId2"/>
          <a:stretch>
            <a:fillRect/>
          </a:stretch>
        </p:blipFill>
        <p:spPr>
          <a:xfrm>
            <a:off x="2755555" y="945464"/>
            <a:ext cx="8005920" cy="2426218"/>
          </a:xfrm>
          <a:prstGeom prst="rect">
            <a:avLst/>
          </a:prstGeom>
        </p:spPr>
      </p:pic>
      <p:sp>
        <p:nvSpPr>
          <p:cNvPr id="8" name="文本框 7">
            <a:extLst>
              <a:ext uri="{FF2B5EF4-FFF2-40B4-BE49-F238E27FC236}">
                <a16:creationId xmlns:a16="http://schemas.microsoft.com/office/drawing/2014/main" id="{FAC496DE-BFB4-049C-BBEF-CF41AF7A2B9F}"/>
              </a:ext>
            </a:extLst>
          </p:cNvPr>
          <p:cNvSpPr txBox="1"/>
          <p:nvPr/>
        </p:nvSpPr>
        <p:spPr>
          <a:xfrm>
            <a:off x="911310" y="4054730"/>
            <a:ext cx="10716397" cy="1384995"/>
          </a:xfrm>
          <a:prstGeom prst="rect">
            <a:avLst/>
          </a:prstGeom>
          <a:noFill/>
        </p:spPr>
        <p:txBody>
          <a:bodyPr wrap="square">
            <a:spAutoFit/>
          </a:bodyPr>
          <a:lstStyle/>
          <a:p>
            <a:pPr algn="just"/>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训练集</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：用训练集对算法或模型进行训练过程；</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用来调试神经网络</a:t>
            </a:r>
          </a:p>
          <a:p>
            <a:pPr algn="just"/>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验证集</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用来查看训练效果</a:t>
            </a:r>
          </a:p>
          <a:p>
            <a:pPr algn="just"/>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测试集</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用来测试网络的实际学习能力</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，对学习方法进行评估。</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50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67799" y="945464"/>
            <a:ext cx="2136037" cy="757130"/>
          </a:xfrm>
        </p:spPr>
        <p:txBody>
          <a:bodyPr/>
          <a:lstStyle/>
          <a:p>
            <a:r>
              <a:rPr lang="zh-CN" altLang="en-US" dirty="0"/>
              <a:t>偏差与方差</a:t>
            </a:r>
            <a:endParaRPr lang="zh-CN" altLang="en-US" dirty="0">
              <a:latin typeface="+mj-ea"/>
              <a:ea typeface="+mj-ea"/>
            </a:endParaRPr>
          </a:p>
        </p:txBody>
      </p:sp>
      <p:sp>
        <p:nvSpPr>
          <p:cNvPr id="3" name="文本框 2">
            <a:extLst>
              <a:ext uri="{FF2B5EF4-FFF2-40B4-BE49-F238E27FC236}">
                <a16:creationId xmlns:a16="http://schemas.microsoft.com/office/drawing/2014/main" id="{3D184F59-8E07-E1D6-8390-0F591BB5F052}"/>
              </a:ext>
            </a:extLst>
          </p:cNvPr>
          <p:cNvSpPr txBox="1"/>
          <p:nvPr/>
        </p:nvSpPr>
        <p:spPr>
          <a:xfrm>
            <a:off x="991115" y="1792923"/>
            <a:ext cx="10209769" cy="3416320"/>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验证集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(validation set):</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使用验证集是为了</a:t>
            </a:r>
            <a:r>
              <a:rPr lang="zh-CN" altLang="en-US"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快速调参</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，也就是用验证集选择超参数。另外用验证集还可以监控模型是否异常（过拟合啦什么的），然后决定是不是要提前停止训练。</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验证集的关键在于</a:t>
            </a:r>
            <a:r>
              <a:rPr lang="zh-CN" altLang="en-US"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选择超参数</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，我们手动调参是为了让模型在验证集上的表现越来越好，如果把测试集作为验证集，调参去拟合测试集，就有点像作弊了。</a:t>
            </a: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测试集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(test set):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用来评估最终模型的泛化能力。</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既</a:t>
            </a:r>
            <a:r>
              <a:rPr lang="zh-CN" altLang="en-US"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不参与参数的学习过程</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，也</a:t>
            </a:r>
            <a:r>
              <a:rPr lang="zh-CN" altLang="en-US"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不参与参数的选择过程</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，仅仅用于模型评价。</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3BE2AD-1828-8E11-B10E-909BD72F8DFC}"/>
              </a:ext>
            </a:extLst>
          </p:cNvPr>
          <p:cNvSpPr txBox="1"/>
          <p:nvPr/>
        </p:nvSpPr>
        <p:spPr>
          <a:xfrm>
            <a:off x="4287795" y="902387"/>
            <a:ext cx="6017740" cy="499239"/>
          </a:xfrm>
          <a:prstGeom prst="rect">
            <a:avLst/>
          </a:prstGeom>
          <a:noFill/>
        </p:spPr>
        <p:txBody>
          <a:bodyPr wrap="square" rtlCol="0">
            <a:spAutoFit/>
          </a:bodyPr>
          <a:lstStyle/>
          <a:p>
            <a:pPr algn="l">
              <a:lnSpc>
                <a:spcPct val="120000"/>
              </a:lnSpc>
            </a:pPr>
            <a:r>
              <a:rPr lang="zh-CN" altLang="en-US" sz="2400" b="1" dirty="0">
                <a:solidFill>
                  <a:schemeClr val="tx1">
                    <a:lumMod val="75000"/>
                    <a:lumOff val="25000"/>
                  </a:schemeClr>
                </a:solidFill>
              </a:rPr>
              <a:t>验证集和测试集的区别</a:t>
            </a:r>
          </a:p>
        </p:txBody>
      </p:sp>
    </p:spTree>
    <p:extLst>
      <p:ext uri="{BB962C8B-B14F-4D97-AF65-F5344CB8AC3E}">
        <p14:creationId xmlns:p14="http://schemas.microsoft.com/office/powerpoint/2010/main" val="40691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67799" y="945464"/>
            <a:ext cx="2136037" cy="757130"/>
          </a:xfrm>
        </p:spPr>
        <p:txBody>
          <a:bodyPr/>
          <a:lstStyle/>
          <a:p>
            <a:r>
              <a:rPr lang="zh-CN" altLang="en-US" dirty="0"/>
              <a:t>偏差与方差</a:t>
            </a:r>
            <a:endParaRPr lang="zh-CN" altLang="en-US" dirty="0">
              <a:latin typeface="+mj-ea"/>
              <a:ea typeface="+mj-ea"/>
            </a:endParaRPr>
          </a:p>
        </p:txBody>
      </p:sp>
      <p:pic>
        <p:nvPicPr>
          <p:cNvPr id="2" name="图片 1">
            <a:extLst>
              <a:ext uri="{FF2B5EF4-FFF2-40B4-BE49-F238E27FC236}">
                <a16:creationId xmlns:a16="http://schemas.microsoft.com/office/drawing/2014/main" id="{86F0D382-A39A-8AA9-76B5-643C0D9F333B}"/>
              </a:ext>
            </a:extLst>
          </p:cNvPr>
          <p:cNvPicPr>
            <a:picLocks noChangeAspect="1"/>
          </p:cNvPicPr>
          <p:nvPr/>
        </p:nvPicPr>
        <p:blipFill>
          <a:blip r:embed="rId2"/>
          <a:stretch>
            <a:fillRect/>
          </a:stretch>
        </p:blipFill>
        <p:spPr>
          <a:xfrm>
            <a:off x="2780269" y="735399"/>
            <a:ext cx="8005920" cy="2426218"/>
          </a:xfrm>
          <a:prstGeom prst="rect">
            <a:avLst/>
          </a:prstGeom>
        </p:spPr>
      </p:pic>
      <p:sp>
        <p:nvSpPr>
          <p:cNvPr id="4" name="文本框 3">
            <a:extLst>
              <a:ext uri="{FF2B5EF4-FFF2-40B4-BE49-F238E27FC236}">
                <a16:creationId xmlns:a16="http://schemas.microsoft.com/office/drawing/2014/main" id="{2F83F265-354F-0827-E272-A28AA01DC09D}"/>
              </a:ext>
            </a:extLst>
          </p:cNvPr>
          <p:cNvSpPr txBox="1"/>
          <p:nvPr/>
        </p:nvSpPr>
        <p:spPr>
          <a:xfrm>
            <a:off x="960737" y="3327213"/>
            <a:ext cx="9825451" cy="3046988"/>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在小数据量的时代，如</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100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1000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10000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的数据量大小，可以将数据集按照以下比例进行划分：</a:t>
            </a: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无验证集的情况：</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70%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30%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测试集</a:t>
            </a: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有验证集的情况：</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 20%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验证集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 20%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测试集</a:t>
            </a: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而在如今的大数据时代，拥有的数据集的规模可能是百万级别的，所以验证集和测试集所占的比重会趋向于变得更小。</a:t>
            </a: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100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万数据量：</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98% / 1% / 1%</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超百万数据量：</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99.5% / 0.25% / 0.25%</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939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67799" y="945464"/>
            <a:ext cx="2136037" cy="757130"/>
          </a:xfrm>
        </p:spPr>
        <p:txBody>
          <a:bodyPr/>
          <a:lstStyle/>
          <a:p>
            <a:r>
              <a:rPr lang="zh-CN" altLang="en-US" dirty="0"/>
              <a:t>偏差与方差</a:t>
            </a:r>
            <a:endParaRPr lang="zh-CN" altLang="en-US" dirty="0">
              <a:latin typeface="+mj-ea"/>
              <a:ea typeface="+mj-ea"/>
            </a:endParaRPr>
          </a:p>
        </p:txBody>
      </p:sp>
      <p:sp>
        <p:nvSpPr>
          <p:cNvPr id="4" name="文本框 3">
            <a:extLst>
              <a:ext uri="{FF2B5EF4-FFF2-40B4-BE49-F238E27FC236}">
                <a16:creationId xmlns:a16="http://schemas.microsoft.com/office/drawing/2014/main" id="{39084F5E-E619-9A45-C265-DB8D59BC5EDB}"/>
              </a:ext>
            </a:extLst>
          </p:cNvPr>
          <p:cNvSpPr txBox="1"/>
          <p:nvPr/>
        </p:nvSpPr>
        <p:spPr>
          <a:xfrm>
            <a:off x="2751952" y="730522"/>
            <a:ext cx="8096765" cy="2215991"/>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偏差：度量了学习算法的期望预测与真实结果的偏离程度，即刻画了学习算法本身的拟合能力</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方差：度量了同样大小的训练集的变动所导致的学习性能的变化，即刻画了数据扰动所造成的影响</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4FFE6C3B-F69F-4D82-12AD-D68497FFFB2A}"/>
              </a:ext>
            </a:extLst>
          </p:cNvPr>
          <p:cNvSpPr txBox="1"/>
          <p:nvPr/>
        </p:nvSpPr>
        <p:spPr>
          <a:xfrm>
            <a:off x="1835817" y="3050245"/>
            <a:ext cx="9319568" cy="2677656"/>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偏差、方差与我们的数据集划分到底有什么关系呢？</a:t>
            </a: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、训练集的错误率较小，而验证集</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测试集的错误率较大，说明模型存在较大方差，可能出现了过拟合</a:t>
            </a: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、训练集和测试集的错误率都较大，且两者相近，说明模型存在较大偏差，可能出现了欠拟合</a:t>
            </a: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、训练集和测试集的错误率都较小，且两者相近，说明方差和偏差都较小，这个模型效果比较好。</a:t>
            </a:r>
          </a:p>
        </p:txBody>
      </p:sp>
    </p:spTree>
    <p:extLst>
      <p:ext uri="{BB962C8B-B14F-4D97-AF65-F5344CB8AC3E}">
        <p14:creationId xmlns:p14="http://schemas.microsoft.com/office/powerpoint/2010/main" val="241927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67799" y="945464"/>
            <a:ext cx="2136037" cy="757130"/>
          </a:xfrm>
        </p:spPr>
        <p:txBody>
          <a:bodyPr/>
          <a:lstStyle/>
          <a:p>
            <a:r>
              <a:rPr lang="zh-CN" altLang="en-US" dirty="0"/>
              <a:t>偏差与方差</a:t>
            </a:r>
            <a:endParaRPr lang="zh-CN" altLang="en-US" dirty="0">
              <a:latin typeface="+mj-ea"/>
              <a:ea typeface="+mj-ea"/>
            </a:endParaRPr>
          </a:p>
        </p:txBody>
      </p:sp>
      <p:pic>
        <p:nvPicPr>
          <p:cNvPr id="2" name="图片 1">
            <a:extLst>
              <a:ext uri="{FF2B5EF4-FFF2-40B4-BE49-F238E27FC236}">
                <a16:creationId xmlns:a16="http://schemas.microsoft.com/office/drawing/2014/main" id="{4FC493D1-A868-987D-4704-6D23141FCC65}"/>
              </a:ext>
            </a:extLst>
          </p:cNvPr>
          <p:cNvPicPr>
            <a:picLocks noChangeAspect="1"/>
          </p:cNvPicPr>
          <p:nvPr/>
        </p:nvPicPr>
        <p:blipFill>
          <a:blip r:embed="rId2"/>
          <a:stretch>
            <a:fillRect/>
          </a:stretch>
        </p:blipFill>
        <p:spPr>
          <a:xfrm>
            <a:off x="1415687" y="1511467"/>
            <a:ext cx="9663393" cy="2782909"/>
          </a:xfrm>
          <a:prstGeom prst="rect">
            <a:avLst/>
          </a:prstGeom>
        </p:spPr>
      </p:pic>
      <p:sp>
        <p:nvSpPr>
          <p:cNvPr id="5" name="文本框 4">
            <a:extLst>
              <a:ext uri="{FF2B5EF4-FFF2-40B4-BE49-F238E27FC236}">
                <a16:creationId xmlns:a16="http://schemas.microsoft.com/office/drawing/2014/main" id="{6B7F7274-CE8D-09BC-EBDE-7B7AB6FCEECA}"/>
              </a:ext>
            </a:extLst>
          </p:cNvPr>
          <p:cNvSpPr txBox="1"/>
          <p:nvPr/>
        </p:nvSpPr>
        <p:spPr>
          <a:xfrm>
            <a:off x="2714882" y="4712207"/>
            <a:ext cx="6762235" cy="1200329"/>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偏差高，不能很好的拟合该数据集，欠拟合</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方差较高，非常适用于该数据集，过拟合</a:t>
            </a:r>
          </a:p>
        </p:txBody>
      </p:sp>
    </p:spTree>
    <p:extLst>
      <p:ext uri="{BB962C8B-B14F-4D97-AF65-F5344CB8AC3E}">
        <p14:creationId xmlns:p14="http://schemas.microsoft.com/office/powerpoint/2010/main" val="406431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27411" y="954943"/>
            <a:ext cx="2147946" cy="757130"/>
          </a:xfrm>
        </p:spPr>
        <p:txBody>
          <a:bodyPr/>
          <a:lstStyle/>
          <a:p>
            <a:r>
              <a:rPr lang="zh-CN" altLang="en-US" dirty="0"/>
              <a:t>偏差与方差</a:t>
            </a:r>
            <a:endParaRPr lang="zh-CN" altLang="en-US" dirty="0">
              <a:latin typeface="+mj-ea"/>
              <a:ea typeface="+mj-ea"/>
            </a:endParaRPr>
          </a:p>
        </p:txBody>
      </p:sp>
      <p:grpSp>
        <p:nvGrpSpPr>
          <p:cNvPr id="7" name="组合 6">
            <a:extLst>
              <a:ext uri="{FF2B5EF4-FFF2-40B4-BE49-F238E27FC236}">
                <a16:creationId xmlns:a16="http://schemas.microsoft.com/office/drawing/2014/main" id="{32D50B72-554C-9728-97B7-3F1B9ADE5133}"/>
              </a:ext>
            </a:extLst>
          </p:cNvPr>
          <p:cNvGrpSpPr/>
          <p:nvPr/>
        </p:nvGrpSpPr>
        <p:grpSpPr>
          <a:xfrm>
            <a:off x="9616847" y="1182544"/>
            <a:ext cx="2607698" cy="4746378"/>
            <a:chOff x="7414983" y="946677"/>
            <a:chExt cx="2347848" cy="4273414"/>
          </a:xfrm>
        </p:grpSpPr>
        <p:sp>
          <p:nvSpPr>
            <p:cNvPr id="8" name="任意多边形: 形状 7">
              <a:extLst>
                <a:ext uri="{FF2B5EF4-FFF2-40B4-BE49-F238E27FC236}">
                  <a16:creationId xmlns:a16="http://schemas.microsoft.com/office/drawing/2014/main" id="{1A3BF5E1-47D9-A85B-E582-C8ADDCD47B49}"/>
                </a:ext>
              </a:extLst>
            </p:cNvPr>
            <p:cNvSpPr/>
            <p:nvPr/>
          </p:nvSpPr>
          <p:spPr>
            <a:xfrm>
              <a:off x="7932443" y="2475258"/>
              <a:ext cx="373761" cy="543201"/>
            </a:xfrm>
            <a:custGeom>
              <a:avLst/>
              <a:gdLst>
                <a:gd name="connsiteX0" fmla="*/ 541460 w 542763"/>
                <a:gd name="connsiteY0" fmla="*/ 5268 h 788818"/>
                <a:gd name="connsiteX1" fmla="*/ 1082 w 542763"/>
                <a:gd name="connsiteY1" fmla="*/ 726028 h 788818"/>
                <a:gd name="connsiteX2" fmla="*/ 303472 w 542763"/>
                <a:gd name="connsiteY2" fmla="*/ 788819 h 788818"/>
                <a:gd name="connsiteX3" fmla="*/ 541460 w 542763"/>
                <a:gd name="connsiteY3" fmla="*/ 5268 h 788818"/>
              </a:gdLst>
              <a:ahLst/>
              <a:cxnLst>
                <a:cxn ang="0">
                  <a:pos x="connsiteX0" y="connsiteY0"/>
                </a:cxn>
                <a:cxn ang="0">
                  <a:pos x="connsiteX1" y="connsiteY1"/>
                </a:cxn>
                <a:cxn ang="0">
                  <a:pos x="connsiteX2" y="connsiteY2"/>
                </a:cxn>
                <a:cxn ang="0">
                  <a:pos x="connsiteX3" y="connsiteY3"/>
                </a:cxn>
              </a:cxnLst>
              <a:rect l="l" t="t" r="r" b="b"/>
              <a:pathLst>
                <a:path w="542763" h="788818">
                  <a:moveTo>
                    <a:pt x="541460" y="5268"/>
                  </a:moveTo>
                  <a:cubicBezTo>
                    <a:pt x="290809" y="-44763"/>
                    <a:pt x="-20704" y="266558"/>
                    <a:pt x="1082" y="726028"/>
                  </a:cubicBezTo>
                  <a:lnTo>
                    <a:pt x="303472" y="788819"/>
                  </a:lnTo>
                  <a:cubicBezTo>
                    <a:pt x="303472" y="788819"/>
                    <a:pt x="563295" y="9622"/>
                    <a:pt x="541460" y="5268"/>
                  </a:cubicBezTo>
                  <a:close/>
                </a:path>
              </a:pathLst>
            </a:custGeom>
            <a:solidFill>
              <a:schemeClr val="accent4"/>
            </a:solidFill>
            <a:ln w="1594"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76DFC1A3-1786-4E5C-B535-6207A11C99CA}"/>
                </a:ext>
              </a:extLst>
            </p:cNvPr>
            <p:cNvSpPr/>
            <p:nvPr/>
          </p:nvSpPr>
          <p:spPr>
            <a:xfrm>
              <a:off x="7904411" y="2828380"/>
              <a:ext cx="5592" cy="115319"/>
            </a:xfrm>
            <a:custGeom>
              <a:avLst/>
              <a:gdLst>
                <a:gd name="connsiteX0" fmla="*/ 8121 w 8120"/>
                <a:gd name="connsiteY0" fmla="*/ 0 h 167462"/>
                <a:gd name="connsiteX1" fmla="*/ 1120 w 8120"/>
                <a:gd name="connsiteY1" fmla="*/ 167463 h 167462"/>
              </a:gdLst>
              <a:ahLst/>
              <a:cxnLst>
                <a:cxn ang="0">
                  <a:pos x="connsiteX0" y="connsiteY0"/>
                </a:cxn>
                <a:cxn ang="0">
                  <a:pos x="connsiteX1" y="connsiteY1"/>
                </a:cxn>
              </a:cxnLst>
              <a:rect l="l" t="t" r="r" b="b"/>
              <a:pathLst>
                <a:path w="8120" h="167462">
                  <a:moveTo>
                    <a:pt x="8121" y="0"/>
                  </a:moveTo>
                  <a:cubicBezTo>
                    <a:pt x="705" y="55486"/>
                    <a:pt x="-1640" y="111546"/>
                    <a:pt x="1120" y="167463"/>
                  </a:cubicBezTo>
                </a:path>
              </a:pathLst>
            </a:custGeom>
            <a:noFill/>
            <a:ln w="33683" cap="rnd">
              <a:solidFill>
                <a:srgbClr val="1B3C87"/>
              </a:solidFill>
              <a:prstDash val="solid"/>
              <a:round/>
            </a:ln>
          </p:spPr>
          <p:txBody>
            <a:bodyPr rtlCol="0" anchor="ctr"/>
            <a:lstStyle/>
            <a:p>
              <a:endParaRPr lang="zh-CN" altLang="en-US"/>
            </a:p>
          </p:txBody>
        </p:sp>
        <p:sp>
          <p:nvSpPr>
            <p:cNvPr id="10" name="任意多边形: 形状 9">
              <a:extLst>
                <a:ext uri="{FF2B5EF4-FFF2-40B4-BE49-F238E27FC236}">
                  <a16:creationId xmlns:a16="http://schemas.microsoft.com/office/drawing/2014/main" id="{35E7B553-AC39-6B31-38A4-565D2F447D36}"/>
                </a:ext>
              </a:extLst>
            </p:cNvPr>
            <p:cNvSpPr/>
            <p:nvPr/>
          </p:nvSpPr>
          <p:spPr>
            <a:xfrm>
              <a:off x="7967872" y="2443717"/>
              <a:ext cx="309407" cy="200218"/>
            </a:xfrm>
            <a:custGeom>
              <a:avLst/>
              <a:gdLst>
                <a:gd name="connsiteX0" fmla="*/ 449311 w 449310"/>
                <a:gd name="connsiteY0" fmla="*/ 5266 h 290750"/>
                <a:gd name="connsiteX1" fmla="*/ 0 w 449310"/>
                <a:gd name="connsiteY1" fmla="*/ 290750 h 290750"/>
              </a:gdLst>
              <a:ahLst/>
              <a:cxnLst>
                <a:cxn ang="0">
                  <a:pos x="connsiteX0" y="connsiteY0"/>
                </a:cxn>
                <a:cxn ang="0">
                  <a:pos x="connsiteX1" y="connsiteY1"/>
                </a:cxn>
              </a:cxnLst>
              <a:rect l="l" t="t" r="r" b="b"/>
              <a:pathLst>
                <a:path w="449310" h="290750">
                  <a:moveTo>
                    <a:pt x="449311" y="5266"/>
                  </a:moveTo>
                  <a:cubicBezTo>
                    <a:pt x="290572" y="-26408"/>
                    <a:pt x="107448" y="86812"/>
                    <a:pt x="0" y="290750"/>
                  </a:cubicBezTo>
                </a:path>
              </a:pathLst>
            </a:custGeom>
            <a:noFill/>
            <a:ln w="33683" cap="rnd">
              <a:solidFill>
                <a:srgbClr val="1B3C87"/>
              </a:solidFill>
              <a:prstDash val="solid"/>
              <a:round/>
            </a:ln>
          </p:spPr>
          <p:txBody>
            <a:bodyPr rtlCol="0" anchor="ctr"/>
            <a:lstStyle/>
            <a:p>
              <a:endParaRPr lang="zh-CN" altLang="en-US"/>
            </a:p>
          </p:txBody>
        </p:sp>
        <p:sp>
          <p:nvSpPr>
            <p:cNvPr id="11" name="任意多边形: 形状 10">
              <a:extLst>
                <a:ext uri="{FF2B5EF4-FFF2-40B4-BE49-F238E27FC236}">
                  <a16:creationId xmlns:a16="http://schemas.microsoft.com/office/drawing/2014/main" id="{C3EC1D08-2090-8C52-4635-F67D5880E50C}"/>
                </a:ext>
              </a:extLst>
            </p:cNvPr>
            <p:cNvSpPr/>
            <p:nvPr/>
          </p:nvSpPr>
          <p:spPr>
            <a:xfrm>
              <a:off x="8020183" y="2349464"/>
              <a:ext cx="1400870" cy="1914517"/>
            </a:xfrm>
            <a:custGeom>
              <a:avLst/>
              <a:gdLst>
                <a:gd name="connsiteX0" fmla="*/ 995448 w 2034296"/>
                <a:gd name="connsiteY0" fmla="*/ 0 h 2780197"/>
                <a:gd name="connsiteX1" fmla="*/ 1999076 w 2034296"/>
                <a:gd name="connsiteY1" fmla="*/ 2618209 h 2780197"/>
                <a:gd name="connsiteX2" fmla="*/ 135215 w 2034296"/>
                <a:gd name="connsiteY2" fmla="*/ 2607189 h 2780197"/>
                <a:gd name="connsiteX3" fmla="*/ 995448 w 2034296"/>
                <a:gd name="connsiteY3" fmla="*/ 0 h 2780197"/>
              </a:gdLst>
              <a:ahLst/>
              <a:cxnLst>
                <a:cxn ang="0">
                  <a:pos x="connsiteX0" y="connsiteY0"/>
                </a:cxn>
                <a:cxn ang="0">
                  <a:pos x="connsiteX1" y="connsiteY1"/>
                </a:cxn>
                <a:cxn ang="0">
                  <a:pos x="connsiteX2" y="connsiteY2"/>
                </a:cxn>
                <a:cxn ang="0">
                  <a:pos x="connsiteX3" y="connsiteY3"/>
                </a:cxn>
              </a:cxnLst>
              <a:rect l="l" t="t" r="r" b="b"/>
              <a:pathLst>
                <a:path w="2034296" h="2780197">
                  <a:moveTo>
                    <a:pt x="995448" y="0"/>
                  </a:moveTo>
                  <a:cubicBezTo>
                    <a:pt x="1941724" y="0"/>
                    <a:pt x="2124785" y="1094090"/>
                    <a:pt x="1999076" y="2618209"/>
                  </a:cubicBezTo>
                  <a:cubicBezTo>
                    <a:pt x="1588808" y="2790265"/>
                    <a:pt x="580778" y="2878494"/>
                    <a:pt x="135215" y="2607189"/>
                  </a:cubicBezTo>
                  <a:cubicBezTo>
                    <a:pt x="-74337" y="2020447"/>
                    <a:pt x="-196042" y="0"/>
                    <a:pt x="995448" y="0"/>
                  </a:cubicBezTo>
                  <a:close/>
                </a:path>
              </a:pathLst>
            </a:custGeom>
            <a:solidFill>
              <a:schemeClr val="accent4"/>
            </a:solidFill>
            <a:ln w="1594"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6A98752C-3293-8CA3-3807-E93797636E5B}"/>
                </a:ext>
              </a:extLst>
            </p:cNvPr>
            <p:cNvSpPr/>
            <p:nvPr/>
          </p:nvSpPr>
          <p:spPr>
            <a:xfrm>
              <a:off x="8236127" y="1172823"/>
              <a:ext cx="745742" cy="1001245"/>
            </a:xfrm>
            <a:custGeom>
              <a:avLst/>
              <a:gdLst>
                <a:gd name="connsiteX0" fmla="*/ 0 w 1082942"/>
                <a:gd name="connsiteY0" fmla="*/ 726980 h 1453975"/>
                <a:gd name="connsiteX1" fmla="*/ 541479 w 1082942"/>
                <a:gd name="connsiteY1" fmla="*/ 0 h 1453975"/>
                <a:gd name="connsiteX2" fmla="*/ 1082942 w 1082942"/>
                <a:gd name="connsiteY2" fmla="*/ 726980 h 1453975"/>
                <a:gd name="connsiteX3" fmla="*/ 541479 w 1082942"/>
                <a:gd name="connsiteY3" fmla="*/ 1453976 h 1453975"/>
                <a:gd name="connsiteX4" fmla="*/ 0 w 1082942"/>
                <a:gd name="connsiteY4" fmla="*/ 726980 h 14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942" h="1453975">
                  <a:moveTo>
                    <a:pt x="0" y="726980"/>
                  </a:moveTo>
                  <a:cubicBezTo>
                    <a:pt x="0" y="325484"/>
                    <a:pt x="242422" y="0"/>
                    <a:pt x="541479" y="0"/>
                  </a:cubicBezTo>
                  <a:cubicBezTo>
                    <a:pt x="840536" y="0"/>
                    <a:pt x="1082942" y="325484"/>
                    <a:pt x="1082942" y="726980"/>
                  </a:cubicBezTo>
                  <a:cubicBezTo>
                    <a:pt x="1082942" y="1128476"/>
                    <a:pt x="840520" y="1453976"/>
                    <a:pt x="541479" y="1453976"/>
                  </a:cubicBezTo>
                  <a:cubicBezTo>
                    <a:pt x="242438" y="1453976"/>
                    <a:pt x="0" y="1128492"/>
                    <a:pt x="0" y="726980"/>
                  </a:cubicBezTo>
                  <a:close/>
                </a:path>
              </a:pathLst>
            </a:custGeom>
            <a:solidFill>
              <a:srgbClr val="FFFFFF"/>
            </a:solidFill>
            <a:ln w="1594"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739D100-E01F-5C50-10E4-39C11C4485B4}"/>
                </a:ext>
              </a:extLst>
            </p:cNvPr>
            <p:cNvSpPr/>
            <p:nvPr/>
          </p:nvSpPr>
          <p:spPr>
            <a:xfrm>
              <a:off x="8539317" y="1630092"/>
              <a:ext cx="44755" cy="87378"/>
            </a:xfrm>
            <a:custGeom>
              <a:avLst/>
              <a:gdLst>
                <a:gd name="connsiteX0" fmla="*/ 0 w 64991"/>
                <a:gd name="connsiteY0" fmla="*/ 63460 h 126888"/>
                <a:gd name="connsiteX1" fmla="*/ 32488 w 64991"/>
                <a:gd name="connsiteY1" fmla="*/ 0 h 126888"/>
                <a:gd name="connsiteX2" fmla="*/ 64992 w 64991"/>
                <a:gd name="connsiteY2" fmla="*/ 63460 h 126888"/>
                <a:gd name="connsiteX3" fmla="*/ 32488 w 64991"/>
                <a:gd name="connsiteY3" fmla="*/ 126889 h 126888"/>
                <a:gd name="connsiteX4" fmla="*/ 0 w 64991"/>
                <a:gd name="connsiteY4" fmla="*/ 63460 h 12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1" h="126888">
                  <a:moveTo>
                    <a:pt x="0" y="63460"/>
                  </a:moveTo>
                  <a:cubicBezTo>
                    <a:pt x="0" y="28373"/>
                    <a:pt x="14561" y="0"/>
                    <a:pt x="32488" y="0"/>
                  </a:cubicBezTo>
                  <a:cubicBezTo>
                    <a:pt x="50414" y="0"/>
                    <a:pt x="64992" y="28405"/>
                    <a:pt x="64992" y="63460"/>
                  </a:cubicBezTo>
                  <a:cubicBezTo>
                    <a:pt x="64992" y="98516"/>
                    <a:pt x="50446" y="126889"/>
                    <a:pt x="32488" y="126889"/>
                  </a:cubicBezTo>
                  <a:cubicBezTo>
                    <a:pt x="14530" y="126889"/>
                    <a:pt x="0" y="98484"/>
                    <a:pt x="0" y="63460"/>
                  </a:cubicBezTo>
                  <a:close/>
                </a:path>
              </a:pathLst>
            </a:custGeom>
            <a:solidFill>
              <a:srgbClr val="1B3C87"/>
            </a:solidFill>
            <a:ln w="1594"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23D3C82A-F271-6139-9384-26D7BFD2AF74}"/>
                </a:ext>
              </a:extLst>
            </p:cNvPr>
            <p:cNvSpPr/>
            <p:nvPr/>
          </p:nvSpPr>
          <p:spPr>
            <a:xfrm>
              <a:off x="8390226" y="1755142"/>
              <a:ext cx="46128" cy="122908"/>
            </a:xfrm>
            <a:custGeom>
              <a:avLst/>
              <a:gdLst>
                <a:gd name="connsiteX0" fmla="*/ 66985 w 66985"/>
                <a:gd name="connsiteY0" fmla="*/ 0 h 178483"/>
                <a:gd name="connsiteX1" fmla="*/ 0 w 66985"/>
                <a:gd name="connsiteY1" fmla="*/ 178483 h 178483"/>
              </a:gdLst>
              <a:ahLst/>
              <a:cxnLst>
                <a:cxn ang="0">
                  <a:pos x="connsiteX0" y="connsiteY0"/>
                </a:cxn>
                <a:cxn ang="0">
                  <a:pos x="connsiteX1" y="connsiteY1"/>
                </a:cxn>
              </a:cxnLst>
              <a:rect l="l" t="t" r="r" b="b"/>
              <a:pathLst>
                <a:path w="66985" h="178483">
                  <a:moveTo>
                    <a:pt x="66985" y="0"/>
                  </a:moveTo>
                  <a:cubicBezTo>
                    <a:pt x="65949" y="39186"/>
                    <a:pt x="54593" y="123795"/>
                    <a:pt x="0" y="178483"/>
                  </a:cubicBezTo>
                </a:path>
              </a:pathLst>
            </a:custGeom>
            <a:noFill/>
            <a:ln w="33683" cap="rnd">
              <a:solidFill>
                <a:srgbClr val="1B3C87"/>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id="{38D76E6A-8D01-F27B-B0C7-B5C144006667}"/>
                </a:ext>
              </a:extLst>
            </p:cNvPr>
            <p:cNvSpPr/>
            <p:nvPr/>
          </p:nvSpPr>
          <p:spPr>
            <a:xfrm>
              <a:off x="8521558" y="1933470"/>
              <a:ext cx="95198" cy="53277"/>
            </a:xfrm>
            <a:custGeom>
              <a:avLst/>
              <a:gdLst>
                <a:gd name="connsiteX0" fmla="*/ 0 w 138244"/>
                <a:gd name="connsiteY0" fmla="*/ 77368 h 77367"/>
                <a:gd name="connsiteX1" fmla="*/ 138244 w 138244"/>
                <a:gd name="connsiteY1" fmla="*/ 0 h 77367"/>
              </a:gdLst>
              <a:ahLst/>
              <a:cxnLst>
                <a:cxn ang="0">
                  <a:pos x="connsiteX0" y="connsiteY0"/>
                </a:cxn>
                <a:cxn ang="0">
                  <a:pos x="connsiteX1" y="connsiteY1"/>
                </a:cxn>
              </a:cxnLst>
              <a:rect l="l" t="t" r="r" b="b"/>
              <a:pathLst>
                <a:path w="138244" h="77367">
                  <a:moveTo>
                    <a:pt x="0" y="77368"/>
                  </a:moveTo>
                  <a:cubicBezTo>
                    <a:pt x="45390" y="71196"/>
                    <a:pt x="102073" y="53652"/>
                    <a:pt x="138244" y="0"/>
                  </a:cubicBezTo>
                </a:path>
              </a:pathLst>
            </a:custGeom>
            <a:noFill/>
            <a:ln w="33683" cap="rnd">
              <a:solidFill>
                <a:srgbClr val="1B3C87"/>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id="{8ABE5A38-51D8-5962-018E-6353B10C3D14}"/>
                </a:ext>
              </a:extLst>
            </p:cNvPr>
            <p:cNvSpPr/>
            <p:nvPr/>
          </p:nvSpPr>
          <p:spPr>
            <a:xfrm>
              <a:off x="8806298" y="3126552"/>
              <a:ext cx="483681" cy="246937"/>
            </a:xfrm>
            <a:custGeom>
              <a:avLst/>
              <a:gdLst>
                <a:gd name="connsiteX0" fmla="*/ 604285 w 702386"/>
                <a:gd name="connsiteY0" fmla="*/ 38261 h 358593"/>
                <a:gd name="connsiteX1" fmla="*/ 702387 w 702386"/>
                <a:gd name="connsiteY1" fmla="*/ 358594 h 358593"/>
                <a:gd name="connsiteX2" fmla="*/ 0 w 702386"/>
                <a:gd name="connsiteY2" fmla="*/ 0 h 358593"/>
              </a:gdLst>
              <a:ahLst/>
              <a:cxnLst>
                <a:cxn ang="0">
                  <a:pos x="connsiteX0" y="connsiteY0"/>
                </a:cxn>
                <a:cxn ang="0">
                  <a:pos x="connsiteX1" y="connsiteY1"/>
                </a:cxn>
                <a:cxn ang="0">
                  <a:pos x="connsiteX2" y="connsiteY2"/>
                </a:cxn>
              </a:cxnLst>
              <a:rect l="l" t="t" r="r" b="b"/>
              <a:pathLst>
                <a:path w="702386" h="358593">
                  <a:moveTo>
                    <a:pt x="604285" y="38261"/>
                  </a:moveTo>
                  <a:cubicBezTo>
                    <a:pt x="634923" y="125709"/>
                    <a:pt x="702387" y="358594"/>
                    <a:pt x="702387" y="358594"/>
                  </a:cubicBezTo>
                  <a:cubicBezTo>
                    <a:pt x="702387" y="358594"/>
                    <a:pt x="224591" y="113348"/>
                    <a:pt x="0" y="0"/>
                  </a:cubicBezTo>
                </a:path>
              </a:pathLst>
            </a:custGeom>
            <a:noFill/>
            <a:ln w="33683" cap="rnd">
              <a:solidFill>
                <a:srgbClr val="1B3C87"/>
              </a:solidFill>
              <a:prstDash val="solid"/>
              <a:round/>
            </a:ln>
          </p:spPr>
          <p:txBody>
            <a:bodyPr rtlCol="0" anchor="ctr"/>
            <a:lstStyle/>
            <a:p>
              <a:endParaRPr lang="zh-CN" altLang="en-US"/>
            </a:p>
          </p:txBody>
        </p:sp>
        <p:sp>
          <p:nvSpPr>
            <p:cNvPr id="18" name="任意多边形: 形状 17">
              <a:extLst>
                <a:ext uri="{FF2B5EF4-FFF2-40B4-BE49-F238E27FC236}">
                  <a16:creationId xmlns:a16="http://schemas.microsoft.com/office/drawing/2014/main" id="{CE44AFC2-4943-F630-32AD-16EEA798DC6A}"/>
                </a:ext>
              </a:extLst>
            </p:cNvPr>
            <p:cNvSpPr/>
            <p:nvPr/>
          </p:nvSpPr>
          <p:spPr>
            <a:xfrm>
              <a:off x="7973479" y="2541729"/>
              <a:ext cx="834895" cy="1685271"/>
            </a:xfrm>
            <a:custGeom>
              <a:avLst/>
              <a:gdLst>
                <a:gd name="connsiteX0" fmla="*/ 1212407 w 1212406"/>
                <a:gd name="connsiteY0" fmla="*/ 2440061 h 2447294"/>
                <a:gd name="connsiteX1" fmla="*/ 135222 w 1212406"/>
                <a:gd name="connsiteY1" fmla="*/ 2274304 h 2447294"/>
                <a:gd name="connsiteX2" fmla="*/ 322844 w 1212406"/>
                <a:gd name="connsiteY2" fmla="*/ 0 h 2447294"/>
              </a:gdLst>
              <a:ahLst/>
              <a:cxnLst>
                <a:cxn ang="0">
                  <a:pos x="connsiteX0" y="connsiteY0"/>
                </a:cxn>
                <a:cxn ang="0">
                  <a:pos x="connsiteX1" y="connsiteY1"/>
                </a:cxn>
                <a:cxn ang="0">
                  <a:pos x="connsiteX2" y="connsiteY2"/>
                </a:cxn>
              </a:cxnLst>
              <a:rect l="l" t="t" r="r" b="b"/>
              <a:pathLst>
                <a:path w="1212406" h="2447294">
                  <a:moveTo>
                    <a:pt x="1212407" y="2440061"/>
                  </a:moveTo>
                  <a:cubicBezTo>
                    <a:pt x="812936" y="2465579"/>
                    <a:pt x="385396" y="2426632"/>
                    <a:pt x="135222" y="2274304"/>
                  </a:cubicBezTo>
                  <a:cubicBezTo>
                    <a:pt x="-21252" y="1836190"/>
                    <a:pt x="-128747" y="598752"/>
                    <a:pt x="322844" y="0"/>
                  </a:cubicBezTo>
                </a:path>
              </a:pathLst>
            </a:custGeom>
            <a:noFill/>
            <a:ln w="33683" cap="rnd">
              <a:solidFill>
                <a:srgbClr val="1B3C87"/>
              </a:solidFill>
              <a:prstDash val="solid"/>
              <a:round/>
            </a:ln>
          </p:spPr>
          <p:txBody>
            <a:bodyPr rtlCol="0" anchor="ctr"/>
            <a:lstStyle/>
            <a:p>
              <a:endParaRPr lang="zh-CN" altLang="en-US"/>
            </a:p>
          </p:txBody>
        </p:sp>
        <p:sp>
          <p:nvSpPr>
            <p:cNvPr id="19" name="任意多边形: 形状 18">
              <a:extLst>
                <a:ext uri="{FF2B5EF4-FFF2-40B4-BE49-F238E27FC236}">
                  <a16:creationId xmlns:a16="http://schemas.microsoft.com/office/drawing/2014/main" id="{DE7370F4-8A47-F89A-A765-91006E2CBD29}"/>
                </a:ext>
              </a:extLst>
            </p:cNvPr>
            <p:cNvSpPr/>
            <p:nvPr/>
          </p:nvSpPr>
          <p:spPr>
            <a:xfrm>
              <a:off x="8382450" y="2312496"/>
              <a:ext cx="991896" cy="1852389"/>
            </a:xfrm>
            <a:custGeom>
              <a:avLst/>
              <a:gdLst>
                <a:gd name="connsiteX0" fmla="*/ 0 w 1440398"/>
                <a:gd name="connsiteY0" fmla="*/ 95246 h 2689978"/>
                <a:gd name="connsiteX1" fmla="*/ 401560 w 1440398"/>
                <a:gd name="connsiteY1" fmla="*/ 0 h 2689978"/>
                <a:gd name="connsiteX2" fmla="*/ 1405172 w 1440398"/>
                <a:gd name="connsiteY2" fmla="*/ 2618209 h 2689978"/>
                <a:gd name="connsiteX3" fmla="*/ 1180485 w 1440398"/>
                <a:gd name="connsiteY3" fmla="*/ 2689979 h 2689978"/>
              </a:gdLst>
              <a:ahLst/>
              <a:cxnLst>
                <a:cxn ang="0">
                  <a:pos x="connsiteX0" y="connsiteY0"/>
                </a:cxn>
                <a:cxn ang="0">
                  <a:pos x="connsiteX1" y="connsiteY1"/>
                </a:cxn>
                <a:cxn ang="0">
                  <a:pos x="connsiteX2" y="connsiteY2"/>
                </a:cxn>
                <a:cxn ang="0">
                  <a:pos x="connsiteX3" y="connsiteY3"/>
                </a:cxn>
              </a:cxnLst>
              <a:rect l="l" t="t" r="r" b="b"/>
              <a:pathLst>
                <a:path w="1440398" h="2689978">
                  <a:moveTo>
                    <a:pt x="0" y="95246"/>
                  </a:moveTo>
                  <a:cubicBezTo>
                    <a:pt x="113380" y="34290"/>
                    <a:pt x="246330" y="0"/>
                    <a:pt x="401560" y="0"/>
                  </a:cubicBezTo>
                  <a:cubicBezTo>
                    <a:pt x="1347820" y="0"/>
                    <a:pt x="1530897" y="1094090"/>
                    <a:pt x="1405172" y="2618209"/>
                  </a:cubicBezTo>
                  <a:cubicBezTo>
                    <a:pt x="1342749" y="2644381"/>
                    <a:pt x="1266497" y="2668623"/>
                    <a:pt x="1180485" y="2689979"/>
                  </a:cubicBezTo>
                </a:path>
              </a:pathLst>
            </a:custGeom>
            <a:noFill/>
            <a:ln w="33683" cap="rnd">
              <a:solidFill>
                <a:srgbClr val="1B3C87"/>
              </a:solidFill>
              <a:prstDash val="solid"/>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id="{2A60CA3E-0335-2A9B-98EA-F2C93BC59CC8}"/>
                </a:ext>
              </a:extLst>
            </p:cNvPr>
            <p:cNvSpPr/>
            <p:nvPr/>
          </p:nvSpPr>
          <p:spPr>
            <a:xfrm>
              <a:off x="9325817" y="4101483"/>
              <a:ext cx="10862" cy="1118607"/>
            </a:xfrm>
            <a:custGeom>
              <a:avLst/>
              <a:gdLst>
                <a:gd name="connsiteX0" fmla="*/ 15773 w 15773"/>
                <a:gd name="connsiteY0" fmla="*/ 0 h 1624404"/>
                <a:gd name="connsiteX1" fmla="*/ 0 w 15773"/>
                <a:gd name="connsiteY1" fmla="*/ 1624405 h 1624404"/>
              </a:gdLst>
              <a:ahLst/>
              <a:cxnLst>
                <a:cxn ang="0">
                  <a:pos x="connsiteX0" y="connsiteY0"/>
                </a:cxn>
                <a:cxn ang="0">
                  <a:pos x="connsiteX1" y="connsiteY1"/>
                </a:cxn>
              </a:cxnLst>
              <a:rect l="l" t="t" r="r" b="b"/>
              <a:pathLst>
                <a:path w="15773" h="1624404">
                  <a:moveTo>
                    <a:pt x="15773" y="0"/>
                  </a:moveTo>
                  <a:cubicBezTo>
                    <a:pt x="15773" y="101737"/>
                    <a:pt x="0" y="1624405"/>
                    <a:pt x="0" y="1624405"/>
                  </a:cubicBezTo>
                </a:path>
              </a:pathLst>
            </a:custGeom>
            <a:noFill/>
            <a:ln w="33683" cap="rnd">
              <a:solidFill>
                <a:srgbClr val="1B3C87"/>
              </a:solidFill>
              <a:prstDash val="solid"/>
              <a:round/>
            </a:ln>
          </p:spPr>
          <p:txBody>
            <a:bodyPr rtlCol="0" anchor="ctr"/>
            <a:lstStyle/>
            <a:p>
              <a:endParaRPr lang="zh-CN" altLang="en-US"/>
            </a:p>
          </p:txBody>
        </p:sp>
        <p:sp>
          <p:nvSpPr>
            <p:cNvPr id="21" name="任意多边形: 形状 20">
              <a:extLst>
                <a:ext uri="{FF2B5EF4-FFF2-40B4-BE49-F238E27FC236}">
                  <a16:creationId xmlns:a16="http://schemas.microsoft.com/office/drawing/2014/main" id="{0B6F60E8-F7A0-8449-B61D-D87D5C376CC1}"/>
                </a:ext>
              </a:extLst>
            </p:cNvPr>
            <p:cNvSpPr/>
            <p:nvPr/>
          </p:nvSpPr>
          <p:spPr>
            <a:xfrm>
              <a:off x="8392561" y="2992430"/>
              <a:ext cx="1370270" cy="898175"/>
            </a:xfrm>
            <a:custGeom>
              <a:avLst/>
              <a:gdLst>
                <a:gd name="connsiteX0" fmla="*/ 206289 w 1989861"/>
                <a:gd name="connsiteY0" fmla="*/ 0 h 1304300"/>
                <a:gd name="connsiteX1" fmla="*/ 42223 w 1989861"/>
                <a:gd name="connsiteY1" fmla="*/ 259503 h 1304300"/>
                <a:gd name="connsiteX2" fmla="*/ 188825 w 1989861"/>
                <a:gd name="connsiteY2" fmla="*/ 311273 h 1304300"/>
                <a:gd name="connsiteX3" fmla="*/ 281216 w 1989861"/>
                <a:gd name="connsiteY3" fmla="*/ 378514 h 1304300"/>
                <a:gd name="connsiteX4" fmla="*/ 280690 w 1989861"/>
                <a:gd name="connsiteY4" fmla="*/ 379805 h 1304300"/>
                <a:gd name="connsiteX5" fmla="*/ 1473886 w 1989861"/>
                <a:gd name="connsiteY5" fmla="*/ 1296481 h 1304300"/>
                <a:gd name="connsiteX6" fmla="*/ 1963516 w 1989861"/>
                <a:gd name="connsiteY6" fmla="*/ 1013373 h 1304300"/>
                <a:gd name="connsiteX7" fmla="*/ 1851045 w 1989861"/>
                <a:gd name="connsiteY7" fmla="*/ 148643 h 1304300"/>
                <a:gd name="connsiteX8" fmla="*/ 1259949 w 1989861"/>
                <a:gd name="connsiteY8" fmla="*/ 304351 h 1304300"/>
                <a:gd name="connsiteX9" fmla="*/ 1374653 w 1989861"/>
                <a:gd name="connsiteY9" fmla="*/ 688097 h 1304300"/>
                <a:gd name="connsiteX10" fmla="*/ 380610 w 1989861"/>
                <a:gd name="connsiteY10" fmla="*/ 126219 h 1304300"/>
                <a:gd name="connsiteX11" fmla="*/ 380035 w 1989861"/>
                <a:gd name="connsiteY11" fmla="*/ 127575 h 1304300"/>
                <a:gd name="connsiteX12" fmla="*/ 206289 w 1989861"/>
                <a:gd name="connsiteY12" fmla="*/ 0 h 130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9861" h="1304300">
                  <a:moveTo>
                    <a:pt x="206289" y="0"/>
                  </a:moveTo>
                  <a:cubicBezTo>
                    <a:pt x="149256" y="0"/>
                    <a:pt x="-97425" y="31419"/>
                    <a:pt x="42223" y="259503"/>
                  </a:cubicBezTo>
                  <a:cubicBezTo>
                    <a:pt x="122238" y="390204"/>
                    <a:pt x="155268" y="352613"/>
                    <a:pt x="188825" y="311273"/>
                  </a:cubicBezTo>
                  <a:cubicBezTo>
                    <a:pt x="214949" y="324878"/>
                    <a:pt x="255252" y="356983"/>
                    <a:pt x="281216" y="378514"/>
                  </a:cubicBezTo>
                  <a:cubicBezTo>
                    <a:pt x="281025" y="378944"/>
                    <a:pt x="280881" y="379375"/>
                    <a:pt x="280690" y="379805"/>
                  </a:cubicBezTo>
                  <a:cubicBezTo>
                    <a:pt x="351248" y="434829"/>
                    <a:pt x="1282389" y="1247741"/>
                    <a:pt x="1473886" y="1296481"/>
                  </a:cubicBezTo>
                  <a:cubicBezTo>
                    <a:pt x="1665384" y="1345221"/>
                    <a:pt x="1880741" y="1155828"/>
                    <a:pt x="1963516" y="1013373"/>
                  </a:cubicBezTo>
                  <a:cubicBezTo>
                    <a:pt x="2054903" y="856277"/>
                    <a:pt x="1881634" y="218930"/>
                    <a:pt x="1851045" y="148643"/>
                  </a:cubicBezTo>
                  <a:cubicBezTo>
                    <a:pt x="1820455" y="78356"/>
                    <a:pt x="1259949" y="304351"/>
                    <a:pt x="1259949" y="304351"/>
                  </a:cubicBezTo>
                  <a:cubicBezTo>
                    <a:pt x="1259949" y="304351"/>
                    <a:pt x="1350714" y="575864"/>
                    <a:pt x="1374653" y="688097"/>
                  </a:cubicBezTo>
                  <a:cubicBezTo>
                    <a:pt x="1321846" y="658384"/>
                    <a:pt x="489078" y="251353"/>
                    <a:pt x="380610" y="126219"/>
                  </a:cubicBezTo>
                  <a:cubicBezTo>
                    <a:pt x="380450" y="126586"/>
                    <a:pt x="380227" y="127224"/>
                    <a:pt x="380035" y="127575"/>
                  </a:cubicBezTo>
                  <a:cubicBezTo>
                    <a:pt x="340339" y="86985"/>
                    <a:pt x="250196" y="0"/>
                    <a:pt x="206289" y="0"/>
                  </a:cubicBezTo>
                  <a:close/>
                </a:path>
              </a:pathLst>
            </a:custGeom>
            <a:solidFill>
              <a:srgbClr val="FFFFFF"/>
            </a:solidFill>
            <a:ln w="1594"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9897C49-8EFC-95EC-8E92-52C5F83E935A}"/>
                </a:ext>
              </a:extLst>
            </p:cNvPr>
            <p:cNvSpPr/>
            <p:nvPr/>
          </p:nvSpPr>
          <p:spPr>
            <a:xfrm>
              <a:off x="8056964" y="4091269"/>
              <a:ext cx="791" cy="1013711"/>
            </a:xfrm>
            <a:custGeom>
              <a:avLst/>
              <a:gdLst>
                <a:gd name="connsiteX0" fmla="*/ 1148 w 1148"/>
                <a:gd name="connsiteY0" fmla="*/ 0 h 1472077"/>
                <a:gd name="connsiteX1" fmla="*/ 0 w 1148"/>
                <a:gd name="connsiteY1" fmla="*/ 1472077 h 1472077"/>
              </a:gdLst>
              <a:ahLst/>
              <a:cxnLst>
                <a:cxn ang="0">
                  <a:pos x="connsiteX0" y="connsiteY0"/>
                </a:cxn>
                <a:cxn ang="0">
                  <a:pos x="connsiteX1" y="connsiteY1"/>
                </a:cxn>
              </a:cxnLst>
              <a:rect l="l" t="t" r="r" b="b"/>
              <a:pathLst>
                <a:path w="1148" h="1472077">
                  <a:moveTo>
                    <a:pt x="1148" y="0"/>
                  </a:moveTo>
                  <a:lnTo>
                    <a:pt x="0" y="1472077"/>
                  </a:lnTo>
                </a:path>
              </a:pathLst>
            </a:custGeom>
            <a:noFill/>
            <a:ln w="33683" cap="rnd">
              <a:solidFill>
                <a:srgbClr val="1B3C87"/>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id="{A09F681E-C0BA-27F5-7B47-B3EDDB810370}"/>
                </a:ext>
              </a:extLst>
            </p:cNvPr>
            <p:cNvSpPr/>
            <p:nvPr/>
          </p:nvSpPr>
          <p:spPr>
            <a:xfrm>
              <a:off x="8543491" y="4734652"/>
              <a:ext cx="112551" cy="485439"/>
            </a:xfrm>
            <a:custGeom>
              <a:avLst/>
              <a:gdLst>
                <a:gd name="connsiteX0" fmla="*/ 0 w 163443"/>
                <a:gd name="connsiteY0" fmla="*/ 0 h 704938"/>
                <a:gd name="connsiteX1" fmla="*/ 163444 w 163443"/>
                <a:gd name="connsiteY1" fmla="*/ 704939 h 704938"/>
              </a:gdLst>
              <a:ahLst/>
              <a:cxnLst>
                <a:cxn ang="0">
                  <a:pos x="connsiteX0" y="connsiteY0"/>
                </a:cxn>
                <a:cxn ang="0">
                  <a:pos x="connsiteX1" y="connsiteY1"/>
                </a:cxn>
              </a:cxnLst>
              <a:rect l="l" t="t" r="r" b="b"/>
              <a:pathLst>
                <a:path w="163443" h="704938">
                  <a:moveTo>
                    <a:pt x="0" y="0"/>
                  </a:moveTo>
                  <a:cubicBezTo>
                    <a:pt x="51802" y="221450"/>
                    <a:pt x="108611" y="466902"/>
                    <a:pt x="163444" y="704939"/>
                  </a:cubicBezTo>
                </a:path>
              </a:pathLst>
            </a:custGeom>
            <a:noFill/>
            <a:ln w="33683" cap="rnd">
              <a:solidFill>
                <a:srgbClr val="1B3C87"/>
              </a:solidFill>
              <a:prstDash val="solid"/>
              <a:round/>
            </a:ln>
          </p:spPr>
          <p:txBody>
            <a:bodyPr rtlCol="0" anchor="ctr"/>
            <a:lstStyle/>
            <a:p>
              <a:endParaRPr lang="zh-CN" altLang="en-US"/>
            </a:p>
          </p:txBody>
        </p:sp>
        <p:sp>
          <p:nvSpPr>
            <p:cNvPr id="24" name="任意多边形: 形状 23">
              <a:extLst>
                <a:ext uri="{FF2B5EF4-FFF2-40B4-BE49-F238E27FC236}">
                  <a16:creationId xmlns:a16="http://schemas.microsoft.com/office/drawing/2014/main" id="{D65D0F12-D955-694A-908D-9FF9963F9085}"/>
                </a:ext>
              </a:extLst>
            </p:cNvPr>
            <p:cNvSpPr/>
            <p:nvPr/>
          </p:nvSpPr>
          <p:spPr>
            <a:xfrm>
              <a:off x="8522202" y="1880741"/>
              <a:ext cx="406246" cy="638586"/>
            </a:xfrm>
            <a:custGeom>
              <a:avLst/>
              <a:gdLst>
                <a:gd name="connsiteX0" fmla="*/ 589937 w 589937"/>
                <a:gd name="connsiteY0" fmla="*/ 0 h 927333"/>
                <a:gd name="connsiteX1" fmla="*/ 535488 w 589937"/>
                <a:gd name="connsiteY1" fmla="*/ 882657 h 927333"/>
                <a:gd name="connsiteX2" fmla="*/ 149 w 589937"/>
                <a:gd name="connsiteY2" fmla="*/ 862115 h 927333"/>
                <a:gd name="connsiteX3" fmla="*/ 21712 w 589937"/>
                <a:gd name="connsiteY3" fmla="*/ 370890 h 927333"/>
              </a:gdLst>
              <a:ahLst/>
              <a:cxnLst>
                <a:cxn ang="0">
                  <a:pos x="connsiteX0" y="connsiteY0"/>
                </a:cxn>
                <a:cxn ang="0">
                  <a:pos x="connsiteX1" y="connsiteY1"/>
                </a:cxn>
                <a:cxn ang="0">
                  <a:pos x="connsiteX2" y="connsiteY2"/>
                </a:cxn>
                <a:cxn ang="0">
                  <a:pos x="connsiteX3" y="connsiteY3"/>
                </a:cxn>
              </a:cxnLst>
              <a:rect l="l" t="t" r="r" b="b"/>
              <a:pathLst>
                <a:path w="589937" h="927333">
                  <a:moveTo>
                    <a:pt x="589937" y="0"/>
                  </a:moveTo>
                  <a:cubicBezTo>
                    <a:pt x="586875" y="36985"/>
                    <a:pt x="506732" y="660713"/>
                    <a:pt x="535488" y="882657"/>
                  </a:cubicBezTo>
                  <a:cubicBezTo>
                    <a:pt x="466653" y="941221"/>
                    <a:pt x="-9659" y="949833"/>
                    <a:pt x="149" y="862115"/>
                  </a:cubicBezTo>
                  <a:cubicBezTo>
                    <a:pt x="16593" y="715162"/>
                    <a:pt x="51536" y="487062"/>
                    <a:pt x="21712" y="370890"/>
                  </a:cubicBezTo>
                </a:path>
              </a:pathLst>
            </a:custGeom>
            <a:solidFill>
              <a:srgbClr val="FFFFFF"/>
            </a:solidFill>
            <a:ln w="1594"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2B3E071-8721-48C8-2E19-83BBA7867793}"/>
                </a:ext>
              </a:extLst>
            </p:cNvPr>
            <p:cNvSpPr/>
            <p:nvPr/>
          </p:nvSpPr>
          <p:spPr>
            <a:xfrm>
              <a:off x="8493332" y="2129073"/>
              <a:ext cx="20584" cy="300774"/>
            </a:xfrm>
            <a:custGeom>
              <a:avLst/>
              <a:gdLst>
                <a:gd name="connsiteX0" fmla="*/ 0 w 29892"/>
                <a:gd name="connsiteY0" fmla="*/ 436775 h 436774"/>
                <a:gd name="connsiteX1" fmla="*/ 24530 w 29892"/>
                <a:gd name="connsiteY1" fmla="*/ 0 h 436774"/>
              </a:gdLst>
              <a:ahLst/>
              <a:cxnLst>
                <a:cxn ang="0">
                  <a:pos x="connsiteX0" y="connsiteY0"/>
                </a:cxn>
                <a:cxn ang="0">
                  <a:pos x="connsiteX1" y="connsiteY1"/>
                </a:cxn>
              </a:cxnLst>
              <a:rect l="l" t="t" r="r" b="b"/>
              <a:pathLst>
                <a:path w="29892" h="436774">
                  <a:moveTo>
                    <a:pt x="0" y="436775"/>
                  </a:moveTo>
                  <a:cubicBezTo>
                    <a:pt x="16443" y="289838"/>
                    <a:pt x="40781" y="130908"/>
                    <a:pt x="24530" y="0"/>
                  </a:cubicBezTo>
                </a:path>
              </a:pathLst>
            </a:custGeom>
            <a:noFill/>
            <a:ln w="33683" cap="rnd">
              <a:solidFill>
                <a:srgbClr val="1B3C87"/>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118418C4-7274-56A1-632D-3A1A5FDADDA6}"/>
                </a:ext>
              </a:extLst>
            </p:cNvPr>
            <p:cNvSpPr/>
            <p:nvPr/>
          </p:nvSpPr>
          <p:spPr>
            <a:xfrm>
              <a:off x="8712692" y="1897545"/>
              <a:ext cx="182358" cy="576102"/>
            </a:xfrm>
            <a:custGeom>
              <a:avLst/>
              <a:gdLst>
                <a:gd name="connsiteX0" fmla="*/ 264814 w 264814"/>
                <a:gd name="connsiteY0" fmla="*/ 0 h 836596"/>
                <a:gd name="connsiteX1" fmla="*/ 216792 w 264814"/>
                <a:gd name="connsiteY1" fmla="*/ 793534 h 836596"/>
                <a:gd name="connsiteX2" fmla="*/ 0 w 264814"/>
                <a:gd name="connsiteY2" fmla="*/ 836596 h 836596"/>
              </a:gdLst>
              <a:ahLst/>
              <a:cxnLst>
                <a:cxn ang="0">
                  <a:pos x="connsiteX0" y="connsiteY0"/>
                </a:cxn>
                <a:cxn ang="0">
                  <a:pos x="connsiteX1" y="connsiteY1"/>
                </a:cxn>
                <a:cxn ang="0">
                  <a:pos x="connsiteX2" y="connsiteY2"/>
                </a:cxn>
              </a:cxnLst>
              <a:rect l="l" t="t" r="r" b="b"/>
              <a:pathLst>
                <a:path w="264814" h="836596">
                  <a:moveTo>
                    <a:pt x="264814" y="0"/>
                  </a:moveTo>
                  <a:cubicBezTo>
                    <a:pt x="261720" y="36985"/>
                    <a:pt x="188037" y="571590"/>
                    <a:pt x="216792" y="793534"/>
                  </a:cubicBezTo>
                  <a:cubicBezTo>
                    <a:pt x="189679" y="816644"/>
                    <a:pt x="99090" y="831971"/>
                    <a:pt x="0" y="836596"/>
                  </a:cubicBezTo>
                </a:path>
              </a:pathLst>
            </a:custGeom>
            <a:noFill/>
            <a:ln w="33683" cap="rnd">
              <a:solidFill>
                <a:srgbClr val="1B3C87"/>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DDAF2F53-AA33-BFD2-908F-01A49CB85E65}"/>
                </a:ext>
              </a:extLst>
            </p:cNvPr>
            <p:cNvSpPr/>
            <p:nvPr/>
          </p:nvSpPr>
          <p:spPr>
            <a:xfrm>
              <a:off x="8268932" y="1910131"/>
              <a:ext cx="474522" cy="224400"/>
            </a:xfrm>
            <a:custGeom>
              <a:avLst/>
              <a:gdLst>
                <a:gd name="connsiteX0" fmla="*/ 689086 w 689085"/>
                <a:gd name="connsiteY0" fmla="*/ 252502 h 325866"/>
                <a:gd name="connsiteX1" fmla="*/ 451671 w 689085"/>
                <a:gd name="connsiteY1" fmla="*/ 325867 h 325866"/>
                <a:gd name="connsiteX2" fmla="*/ 0 w 689085"/>
                <a:gd name="connsiteY2" fmla="*/ 0 h 325866"/>
              </a:gdLst>
              <a:ahLst/>
              <a:cxnLst>
                <a:cxn ang="0">
                  <a:pos x="connsiteX0" y="connsiteY0"/>
                </a:cxn>
                <a:cxn ang="0">
                  <a:pos x="connsiteX1" y="connsiteY1"/>
                </a:cxn>
                <a:cxn ang="0">
                  <a:pos x="connsiteX2" y="connsiteY2"/>
                </a:cxn>
              </a:cxnLst>
              <a:rect l="l" t="t" r="r" b="b"/>
              <a:pathLst>
                <a:path w="689085" h="325866">
                  <a:moveTo>
                    <a:pt x="689086" y="252502"/>
                  </a:moveTo>
                  <a:cubicBezTo>
                    <a:pt x="617395" y="299551"/>
                    <a:pt x="536838" y="325867"/>
                    <a:pt x="451671" y="325867"/>
                  </a:cubicBezTo>
                  <a:cubicBezTo>
                    <a:pt x="263044" y="325867"/>
                    <a:pt x="96953" y="196394"/>
                    <a:pt x="0" y="0"/>
                  </a:cubicBezTo>
                </a:path>
              </a:pathLst>
            </a:custGeom>
            <a:noFill/>
            <a:ln w="33683" cap="rnd">
              <a:solidFill>
                <a:srgbClr val="1B3C87"/>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id="{E5123E12-8BB0-ACFB-7067-61756DB7636D}"/>
                </a:ext>
              </a:extLst>
            </p:cNvPr>
            <p:cNvSpPr/>
            <p:nvPr/>
          </p:nvSpPr>
          <p:spPr>
            <a:xfrm>
              <a:off x="8207088" y="1133340"/>
              <a:ext cx="745742" cy="823566"/>
            </a:xfrm>
            <a:custGeom>
              <a:avLst/>
              <a:gdLst>
                <a:gd name="connsiteX0" fmla="*/ 16204 w 1082942"/>
                <a:gd name="connsiteY0" fmla="*/ 904187 h 1195955"/>
                <a:gd name="connsiteX1" fmla="*/ 0 w 1082942"/>
                <a:gd name="connsiteY1" fmla="*/ 726980 h 1195955"/>
                <a:gd name="connsiteX2" fmla="*/ 541479 w 1082942"/>
                <a:gd name="connsiteY2" fmla="*/ 0 h 1195955"/>
                <a:gd name="connsiteX3" fmla="*/ 1082942 w 1082942"/>
                <a:gd name="connsiteY3" fmla="*/ 726980 h 1195955"/>
                <a:gd name="connsiteX4" fmla="*/ 955240 w 1082942"/>
                <a:gd name="connsiteY4" fmla="*/ 1195955 h 119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942" h="1195955">
                  <a:moveTo>
                    <a:pt x="16204" y="904187"/>
                  </a:moveTo>
                  <a:cubicBezTo>
                    <a:pt x="5375" y="845735"/>
                    <a:pt x="-48" y="786421"/>
                    <a:pt x="0" y="726980"/>
                  </a:cubicBezTo>
                  <a:cubicBezTo>
                    <a:pt x="0" y="325468"/>
                    <a:pt x="242423" y="0"/>
                    <a:pt x="541479" y="0"/>
                  </a:cubicBezTo>
                  <a:cubicBezTo>
                    <a:pt x="840536" y="0"/>
                    <a:pt x="1082942" y="325468"/>
                    <a:pt x="1082942" y="726980"/>
                  </a:cubicBezTo>
                  <a:cubicBezTo>
                    <a:pt x="1082942" y="905703"/>
                    <a:pt x="1034904" y="1069354"/>
                    <a:pt x="955240" y="1195955"/>
                  </a:cubicBezTo>
                </a:path>
              </a:pathLst>
            </a:custGeom>
            <a:noFill/>
            <a:ln w="33683" cap="rnd">
              <a:solidFill>
                <a:srgbClr val="1B3C87"/>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784C5B94-5969-0439-884A-CD570B8B3712}"/>
                </a:ext>
              </a:extLst>
            </p:cNvPr>
            <p:cNvSpPr/>
            <p:nvPr/>
          </p:nvSpPr>
          <p:spPr>
            <a:xfrm>
              <a:off x="8085172" y="994328"/>
              <a:ext cx="993430" cy="955032"/>
            </a:xfrm>
            <a:custGeom>
              <a:avLst/>
              <a:gdLst>
                <a:gd name="connsiteX0" fmla="*/ 1255694 w 1442626"/>
                <a:gd name="connsiteY0" fmla="*/ 1386597 h 1386866"/>
                <a:gd name="connsiteX1" fmla="*/ 1440014 w 1442626"/>
                <a:gd name="connsiteY1" fmla="*/ 871577 h 1386866"/>
                <a:gd name="connsiteX2" fmla="*/ 831311 w 1442626"/>
                <a:gd name="connsiteY2" fmla="*/ 42716 h 1386866"/>
                <a:gd name="connsiteX3" fmla="*/ 749095 w 1442626"/>
                <a:gd name="connsiteY3" fmla="*/ 186463 h 1386866"/>
                <a:gd name="connsiteX4" fmla="*/ 354823 w 1442626"/>
                <a:gd name="connsiteY4" fmla="*/ 3753 h 1386866"/>
                <a:gd name="connsiteX5" fmla="*/ 13056 w 1442626"/>
                <a:gd name="connsiteY5" fmla="*/ 195490 h 1386866"/>
                <a:gd name="connsiteX6" fmla="*/ 137122 w 1442626"/>
                <a:gd name="connsiteY6" fmla="*/ 543175 h 1386866"/>
                <a:gd name="connsiteX7" fmla="*/ 3407 w 1442626"/>
                <a:gd name="connsiteY7" fmla="*/ 602600 h 1386866"/>
                <a:gd name="connsiteX8" fmla="*/ 235111 w 1442626"/>
                <a:gd name="connsiteY8" fmla="*/ 904831 h 1386866"/>
                <a:gd name="connsiteX9" fmla="*/ 299337 w 1442626"/>
                <a:gd name="connsiteY9" fmla="*/ 658581 h 1386866"/>
                <a:gd name="connsiteX10" fmla="*/ 937403 w 1442626"/>
                <a:gd name="connsiteY10" fmla="*/ 858978 h 1386866"/>
                <a:gd name="connsiteX11" fmla="*/ 1123031 w 1442626"/>
                <a:gd name="connsiteY11" fmla="*/ 1017764 h 1386866"/>
                <a:gd name="connsiteX12" fmla="*/ 1255694 w 1442626"/>
                <a:gd name="connsiteY12" fmla="*/ 1386597 h 138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2626" h="1386866">
                  <a:moveTo>
                    <a:pt x="1255694" y="1386597"/>
                  </a:moveTo>
                  <a:cubicBezTo>
                    <a:pt x="1316427" y="1397602"/>
                    <a:pt x="1419057" y="1069486"/>
                    <a:pt x="1440014" y="871577"/>
                  </a:cubicBezTo>
                  <a:cubicBezTo>
                    <a:pt x="1477303" y="519012"/>
                    <a:pt x="1107545" y="70451"/>
                    <a:pt x="831311" y="42716"/>
                  </a:cubicBezTo>
                  <a:cubicBezTo>
                    <a:pt x="777085" y="37278"/>
                    <a:pt x="715841" y="93083"/>
                    <a:pt x="749095" y="186463"/>
                  </a:cubicBezTo>
                  <a:cubicBezTo>
                    <a:pt x="682109" y="116192"/>
                    <a:pt x="506497" y="23259"/>
                    <a:pt x="354823" y="3753"/>
                  </a:cubicBezTo>
                  <a:cubicBezTo>
                    <a:pt x="124395" y="-25848"/>
                    <a:pt x="13056" y="127277"/>
                    <a:pt x="13056" y="195490"/>
                  </a:cubicBezTo>
                  <a:cubicBezTo>
                    <a:pt x="13056" y="263703"/>
                    <a:pt x="54427" y="477210"/>
                    <a:pt x="137122" y="543175"/>
                  </a:cubicBezTo>
                  <a:cubicBezTo>
                    <a:pt x="70296" y="542345"/>
                    <a:pt x="10839" y="548486"/>
                    <a:pt x="3407" y="602600"/>
                  </a:cubicBezTo>
                  <a:cubicBezTo>
                    <a:pt x="-19528" y="769473"/>
                    <a:pt x="75065" y="920237"/>
                    <a:pt x="235111" y="904831"/>
                  </a:cubicBezTo>
                  <a:cubicBezTo>
                    <a:pt x="246276" y="810828"/>
                    <a:pt x="266403" y="719824"/>
                    <a:pt x="299337" y="658581"/>
                  </a:cubicBezTo>
                  <a:cubicBezTo>
                    <a:pt x="326084" y="899504"/>
                    <a:pt x="938583" y="818755"/>
                    <a:pt x="937403" y="858978"/>
                  </a:cubicBezTo>
                  <a:cubicBezTo>
                    <a:pt x="932762" y="1013921"/>
                    <a:pt x="1116651" y="1013937"/>
                    <a:pt x="1123031" y="1017764"/>
                  </a:cubicBezTo>
                  <a:cubicBezTo>
                    <a:pt x="1265039" y="1102931"/>
                    <a:pt x="1158852" y="1369006"/>
                    <a:pt x="1255694" y="1386597"/>
                  </a:cubicBezTo>
                  <a:close/>
                </a:path>
              </a:pathLst>
            </a:custGeom>
            <a:solidFill>
              <a:schemeClr val="accent2"/>
            </a:solidFill>
            <a:ln w="1594"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A2E17B6-E099-4670-B93C-951C763D5E7F}"/>
                </a:ext>
              </a:extLst>
            </p:cNvPr>
            <p:cNvSpPr/>
            <p:nvPr/>
          </p:nvSpPr>
          <p:spPr>
            <a:xfrm>
              <a:off x="8046001" y="1125213"/>
              <a:ext cx="118682" cy="442639"/>
            </a:xfrm>
            <a:custGeom>
              <a:avLst/>
              <a:gdLst>
                <a:gd name="connsiteX0" fmla="*/ 19190 w 172346"/>
                <a:gd name="connsiteY0" fmla="*/ 0 h 642786"/>
                <a:gd name="connsiteX1" fmla="*/ 137115 w 172346"/>
                <a:gd name="connsiteY1" fmla="*/ 283889 h 642786"/>
                <a:gd name="connsiteX2" fmla="*/ 3400 w 172346"/>
                <a:gd name="connsiteY2" fmla="*/ 343315 h 642786"/>
                <a:gd name="connsiteX3" fmla="*/ 172346 w 172346"/>
                <a:gd name="connsiteY3" fmla="*/ 642786 h 642786"/>
              </a:gdLst>
              <a:ahLst/>
              <a:cxnLst>
                <a:cxn ang="0">
                  <a:pos x="connsiteX0" y="connsiteY0"/>
                </a:cxn>
                <a:cxn ang="0">
                  <a:pos x="connsiteX1" y="connsiteY1"/>
                </a:cxn>
                <a:cxn ang="0">
                  <a:pos x="connsiteX2" y="connsiteY2"/>
                </a:cxn>
                <a:cxn ang="0">
                  <a:pos x="connsiteX3" y="connsiteY3"/>
                </a:cxn>
              </a:cxnLst>
              <a:rect l="l" t="t" r="r" b="b"/>
              <a:pathLst>
                <a:path w="172346" h="642786">
                  <a:moveTo>
                    <a:pt x="19190" y="0"/>
                  </a:moveTo>
                  <a:cubicBezTo>
                    <a:pt x="33544" y="92025"/>
                    <a:pt x="72810" y="232566"/>
                    <a:pt x="137115" y="283889"/>
                  </a:cubicBezTo>
                  <a:cubicBezTo>
                    <a:pt x="70322" y="283060"/>
                    <a:pt x="10833" y="289200"/>
                    <a:pt x="3400" y="343315"/>
                  </a:cubicBezTo>
                  <a:cubicBezTo>
                    <a:pt x="-16328" y="487046"/>
                    <a:pt x="51072" y="618735"/>
                    <a:pt x="172346" y="642786"/>
                  </a:cubicBezTo>
                </a:path>
              </a:pathLst>
            </a:custGeom>
            <a:noFill/>
            <a:ln w="33683" cap="rnd">
              <a:solidFill>
                <a:srgbClr val="1B3C87"/>
              </a:solidFill>
              <a:prstDash val="solid"/>
              <a:round/>
            </a:ln>
          </p:spPr>
          <p:txBody>
            <a:bodyPr rtlCol="0" anchor="ctr"/>
            <a:lstStyle/>
            <a:p>
              <a:endParaRPr lang="zh-CN" altLang="en-US"/>
            </a:p>
          </p:txBody>
        </p:sp>
        <p:sp>
          <p:nvSpPr>
            <p:cNvPr id="31" name="任意多边形: 形状 30">
              <a:extLst>
                <a:ext uri="{FF2B5EF4-FFF2-40B4-BE49-F238E27FC236}">
                  <a16:creationId xmlns:a16="http://schemas.microsoft.com/office/drawing/2014/main" id="{00D207FD-EFCD-9320-FE4A-10498695F130}"/>
                </a:ext>
              </a:extLst>
            </p:cNvPr>
            <p:cNvSpPr/>
            <p:nvPr/>
          </p:nvSpPr>
          <p:spPr>
            <a:xfrm>
              <a:off x="8129879" y="946677"/>
              <a:ext cx="791628" cy="247694"/>
            </a:xfrm>
            <a:custGeom>
              <a:avLst/>
              <a:gdLst>
                <a:gd name="connsiteX0" fmla="*/ 1149576 w 1149576"/>
                <a:gd name="connsiteY0" fmla="*/ 359694 h 359693"/>
                <a:gd name="connsiteX1" fmla="*/ 709532 w 1149576"/>
                <a:gd name="connsiteY1" fmla="*/ 42695 h 359693"/>
                <a:gd name="connsiteX2" fmla="*/ 627284 w 1149576"/>
                <a:gd name="connsiteY2" fmla="*/ 186426 h 359693"/>
                <a:gd name="connsiteX3" fmla="*/ 233029 w 1149576"/>
                <a:gd name="connsiteY3" fmla="*/ 3732 h 359693"/>
                <a:gd name="connsiteX4" fmla="*/ 0 w 1149576"/>
                <a:gd name="connsiteY4" fmla="*/ 46347 h 35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76" h="359693">
                  <a:moveTo>
                    <a:pt x="1149576" y="359694"/>
                  </a:moveTo>
                  <a:cubicBezTo>
                    <a:pt x="1025430" y="187877"/>
                    <a:pt x="854523" y="57256"/>
                    <a:pt x="709532" y="42695"/>
                  </a:cubicBezTo>
                  <a:cubicBezTo>
                    <a:pt x="655306" y="37256"/>
                    <a:pt x="594030" y="93045"/>
                    <a:pt x="627284" y="186426"/>
                  </a:cubicBezTo>
                  <a:cubicBezTo>
                    <a:pt x="560395" y="116155"/>
                    <a:pt x="384718" y="23221"/>
                    <a:pt x="233029" y="3732"/>
                  </a:cubicBezTo>
                  <a:cubicBezTo>
                    <a:pt x="133221" y="-9027"/>
                    <a:pt x="55757" y="12344"/>
                    <a:pt x="0" y="46347"/>
                  </a:cubicBezTo>
                </a:path>
              </a:pathLst>
            </a:custGeom>
            <a:noFill/>
            <a:ln w="33683" cap="rnd">
              <a:solidFill>
                <a:srgbClr val="1B3C87"/>
              </a:solidFill>
              <a:prstDash val="solid"/>
              <a:round/>
            </a:ln>
          </p:spPr>
          <p:txBody>
            <a:bodyPr rtlCol="0" anchor="ctr"/>
            <a:lstStyle/>
            <a:p>
              <a:endParaRPr lang="zh-CN" altLang="en-US"/>
            </a:p>
          </p:txBody>
        </p:sp>
        <p:sp>
          <p:nvSpPr>
            <p:cNvPr id="32" name="任意多边形: 形状 31">
              <a:extLst>
                <a:ext uri="{FF2B5EF4-FFF2-40B4-BE49-F238E27FC236}">
                  <a16:creationId xmlns:a16="http://schemas.microsoft.com/office/drawing/2014/main" id="{CFADCF9E-C828-3745-0C50-605C141C6DC3}"/>
                </a:ext>
              </a:extLst>
            </p:cNvPr>
            <p:cNvSpPr/>
            <p:nvPr/>
          </p:nvSpPr>
          <p:spPr>
            <a:xfrm>
              <a:off x="8878641" y="1423440"/>
              <a:ext cx="160791" cy="478234"/>
            </a:xfrm>
            <a:custGeom>
              <a:avLst/>
              <a:gdLst>
                <a:gd name="connsiteX0" fmla="*/ 0 w 233496"/>
                <a:gd name="connsiteY0" fmla="*/ 600474 h 694475"/>
                <a:gd name="connsiteX1" fmla="*/ 46571 w 233496"/>
                <a:gd name="connsiteY1" fmla="*/ 694205 h 694475"/>
                <a:gd name="connsiteX2" fmla="*/ 230875 w 233496"/>
                <a:gd name="connsiteY2" fmla="*/ 179201 h 694475"/>
                <a:gd name="connsiteX3" fmla="*/ 218531 w 233496"/>
                <a:gd name="connsiteY3" fmla="*/ 0 h 694475"/>
              </a:gdLst>
              <a:ahLst/>
              <a:cxnLst>
                <a:cxn ang="0">
                  <a:pos x="connsiteX0" y="connsiteY0"/>
                </a:cxn>
                <a:cxn ang="0">
                  <a:pos x="connsiteX1" y="connsiteY1"/>
                </a:cxn>
                <a:cxn ang="0">
                  <a:pos x="connsiteX2" y="connsiteY2"/>
                </a:cxn>
                <a:cxn ang="0">
                  <a:pos x="connsiteX3" y="connsiteY3"/>
                </a:cxn>
              </a:cxnLst>
              <a:rect l="l" t="t" r="r" b="b"/>
              <a:pathLst>
                <a:path w="233496" h="694475">
                  <a:moveTo>
                    <a:pt x="0" y="600474"/>
                  </a:moveTo>
                  <a:cubicBezTo>
                    <a:pt x="3365" y="650266"/>
                    <a:pt x="12137" y="687953"/>
                    <a:pt x="46571" y="694205"/>
                  </a:cubicBezTo>
                  <a:cubicBezTo>
                    <a:pt x="107288" y="705226"/>
                    <a:pt x="209951" y="377110"/>
                    <a:pt x="230875" y="179201"/>
                  </a:cubicBezTo>
                  <a:cubicBezTo>
                    <a:pt x="237016" y="121275"/>
                    <a:pt x="232151" y="60781"/>
                    <a:pt x="218531" y="0"/>
                  </a:cubicBezTo>
                </a:path>
              </a:pathLst>
            </a:custGeom>
            <a:noFill/>
            <a:ln w="33683" cap="rnd">
              <a:solidFill>
                <a:srgbClr val="1B3C87"/>
              </a:solidFill>
              <a:prstDash val="solid"/>
              <a:round/>
            </a:ln>
          </p:spPr>
          <p:txBody>
            <a:bodyPr rtlCol="0" anchor="ctr"/>
            <a:lstStyle/>
            <a:p>
              <a:endParaRPr lang="zh-CN" altLang="en-US"/>
            </a:p>
          </p:txBody>
        </p:sp>
        <p:sp>
          <p:nvSpPr>
            <p:cNvPr id="33" name="任意多边形: 形状 32">
              <a:extLst>
                <a:ext uri="{FF2B5EF4-FFF2-40B4-BE49-F238E27FC236}">
                  <a16:creationId xmlns:a16="http://schemas.microsoft.com/office/drawing/2014/main" id="{C6D284FD-C681-AEF0-CA6E-623285594942}"/>
                </a:ext>
              </a:extLst>
            </p:cNvPr>
            <p:cNvSpPr/>
            <p:nvPr/>
          </p:nvSpPr>
          <p:spPr>
            <a:xfrm>
              <a:off x="8233336" y="1400167"/>
              <a:ext cx="465385" cy="181128"/>
            </a:xfrm>
            <a:custGeom>
              <a:avLst/>
              <a:gdLst>
                <a:gd name="connsiteX0" fmla="*/ 0 w 675816"/>
                <a:gd name="connsiteY0" fmla="*/ 65502 h 263028"/>
                <a:gd name="connsiteX1" fmla="*/ 27321 w 675816"/>
                <a:gd name="connsiteY1" fmla="*/ 0 h 263028"/>
                <a:gd name="connsiteX2" fmla="*/ 665274 w 675816"/>
                <a:gd name="connsiteY2" fmla="*/ 200397 h 263028"/>
                <a:gd name="connsiteX3" fmla="*/ 675816 w 675816"/>
                <a:gd name="connsiteY3" fmla="*/ 263028 h 263028"/>
              </a:gdLst>
              <a:ahLst/>
              <a:cxnLst>
                <a:cxn ang="0">
                  <a:pos x="connsiteX0" y="connsiteY0"/>
                </a:cxn>
                <a:cxn ang="0">
                  <a:pos x="connsiteX1" y="connsiteY1"/>
                </a:cxn>
                <a:cxn ang="0">
                  <a:pos x="connsiteX2" y="connsiteY2"/>
                </a:cxn>
                <a:cxn ang="0">
                  <a:pos x="connsiteX3" y="connsiteY3"/>
                </a:cxn>
              </a:cxnLst>
              <a:rect l="l" t="t" r="r" b="b"/>
              <a:pathLst>
                <a:path w="675816" h="263028">
                  <a:moveTo>
                    <a:pt x="0" y="65502"/>
                  </a:moveTo>
                  <a:cubicBezTo>
                    <a:pt x="7177" y="42910"/>
                    <a:pt x="16316" y="20992"/>
                    <a:pt x="27321" y="0"/>
                  </a:cubicBezTo>
                  <a:cubicBezTo>
                    <a:pt x="54067" y="240923"/>
                    <a:pt x="666550" y="160174"/>
                    <a:pt x="665274" y="200397"/>
                  </a:cubicBezTo>
                  <a:cubicBezTo>
                    <a:pt x="664540" y="224942"/>
                    <a:pt x="668464" y="245612"/>
                    <a:pt x="675816" y="263028"/>
                  </a:cubicBezTo>
                </a:path>
              </a:pathLst>
            </a:custGeom>
            <a:noFill/>
            <a:ln w="33683" cap="rnd">
              <a:solidFill>
                <a:srgbClr val="1B3C87"/>
              </a:solidFill>
              <a:prstDash val="solid"/>
              <a:round/>
            </a:ln>
          </p:spPr>
          <p:txBody>
            <a:bodyPr rtlCol="0" anchor="ctr"/>
            <a:lstStyle/>
            <a:p>
              <a:endParaRPr lang="zh-CN" altLang="en-US"/>
            </a:p>
          </p:txBody>
        </p:sp>
        <p:sp>
          <p:nvSpPr>
            <p:cNvPr id="34" name="任意多边形: 形状 33">
              <a:extLst>
                <a:ext uri="{FF2B5EF4-FFF2-40B4-BE49-F238E27FC236}">
                  <a16:creationId xmlns:a16="http://schemas.microsoft.com/office/drawing/2014/main" id="{68FAE46F-43B1-C99B-E58A-E4BEE24C17B0}"/>
                </a:ext>
              </a:extLst>
            </p:cNvPr>
            <p:cNvSpPr/>
            <p:nvPr/>
          </p:nvSpPr>
          <p:spPr>
            <a:xfrm>
              <a:off x="8770384" y="1628721"/>
              <a:ext cx="148329" cy="188912"/>
            </a:xfrm>
            <a:custGeom>
              <a:avLst/>
              <a:gdLst>
                <a:gd name="connsiteX0" fmla="*/ 0 w 215399"/>
                <a:gd name="connsiteY0" fmla="*/ 24510 h 274332"/>
                <a:gd name="connsiteX1" fmla="*/ 190892 w 215399"/>
                <a:gd name="connsiteY1" fmla="*/ 58941 h 274332"/>
                <a:gd name="connsiteX2" fmla="*/ 156458 w 215399"/>
                <a:gd name="connsiteY2" fmla="*/ 249835 h 274332"/>
                <a:gd name="connsiteX3" fmla="*/ 78038 w 215399"/>
                <a:gd name="connsiteY3" fmla="*/ 274332 h 274332"/>
                <a:gd name="connsiteX4" fmla="*/ 53237 w 215399"/>
                <a:gd name="connsiteY4" fmla="*/ 272099 h 27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99" h="274332">
                  <a:moveTo>
                    <a:pt x="0" y="24510"/>
                  </a:moveTo>
                  <a:cubicBezTo>
                    <a:pt x="62216" y="-18696"/>
                    <a:pt x="147686" y="-3280"/>
                    <a:pt x="190892" y="58941"/>
                  </a:cubicBezTo>
                  <a:cubicBezTo>
                    <a:pt x="234097" y="121159"/>
                    <a:pt x="218675" y="206629"/>
                    <a:pt x="156458" y="249835"/>
                  </a:cubicBezTo>
                  <a:cubicBezTo>
                    <a:pt x="133444" y="265816"/>
                    <a:pt x="106060" y="274364"/>
                    <a:pt x="78038" y="274332"/>
                  </a:cubicBezTo>
                  <a:cubicBezTo>
                    <a:pt x="69713" y="274332"/>
                    <a:pt x="61419" y="273583"/>
                    <a:pt x="53237" y="272099"/>
                  </a:cubicBezTo>
                </a:path>
              </a:pathLst>
            </a:custGeom>
            <a:solidFill>
              <a:srgbClr val="FFFFFF"/>
            </a:solidFill>
            <a:ln w="1594"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66954FC0-75F5-5F27-8777-F71D86C43D8C}"/>
                </a:ext>
              </a:extLst>
            </p:cNvPr>
            <p:cNvSpPr/>
            <p:nvPr/>
          </p:nvSpPr>
          <p:spPr>
            <a:xfrm>
              <a:off x="8761796" y="1609018"/>
              <a:ext cx="148332" cy="188912"/>
            </a:xfrm>
            <a:custGeom>
              <a:avLst/>
              <a:gdLst>
                <a:gd name="connsiteX0" fmla="*/ 0 w 215403"/>
                <a:gd name="connsiteY0" fmla="*/ 24510 h 274332"/>
                <a:gd name="connsiteX1" fmla="*/ 190892 w 215403"/>
                <a:gd name="connsiteY1" fmla="*/ 58941 h 274332"/>
                <a:gd name="connsiteX2" fmla="*/ 156458 w 215403"/>
                <a:gd name="connsiteY2" fmla="*/ 249835 h 274332"/>
                <a:gd name="connsiteX3" fmla="*/ 78038 w 215403"/>
                <a:gd name="connsiteY3" fmla="*/ 274332 h 274332"/>
                <a:gd name="connsiteX4" fmla="*/ 53269 w 215403"/>
                <a:gd name="connsiteY4" fmla="*/ 272115 h 27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03" h="274332">
                  <a:moveTo>
                    <a:pt x="0" y="24510"/>
                  </a:moveTo>
                  <a:cubicBezTo>
                    <a:pt x="62216" y="-18696"/>
                    <a:pt x="147686" y="-3280"/>
                    <a:pt x="190892" y="58941"/>
                  </a:cubicBezTo>
                  <a:cubicBezTo>
                    <a:pt x="234097" y="121159"/>
                    <a:pt x="218690" y="206629"/>
                    <a:pt x="156458" y="249835"/>
                  </a:cubicBezTo>
                  <a:cubicBezTo>
                    <a:pt x="133444" y="265815"/>
                    <a:pt x="106060" y="274364"/>
                    <a:pt x="78038" y="274332"/>
                  </a:cubicBezTo>
                  <a:cubicBezTo>
                    <a:pt x="69728" y="274348"/>
                    <a:pt x="61435" y="273598"/>
                    <a:pt x="53269" y="272115"/>
                  </a:cubicBezTo>
                </a:path>
              </a:pathLst>
            </a:custGeom>
            <a:noFill/>
            <a:ln w="33683" cap="rnd">
              <a:solidFill>
                <a:srgbClr val="1B3C87"/>
              </a:solidFill>
              <a:prstDash val="solid"/>
              <a:round/>
            </a:ln>
          </p:spPr>
          <p:txBody>
            <a:bodyPr rtlCol="0" anchor="ctr"/>
            <a:lstStyle/>
            <a:p>
              <a:endParaRPr lang="zh-CN" altLang="en-US"/>
            </a:p>
          </p:txBody>
        </p:sp>
        <p:sp>
          <p:nvSpPr>
            <p:cNvPr id="36" name="任意多边形: 形状 35">
              <a:extLst>
                <a:ext uri="{FF2B5EF4-FFF2-40B4-BE49-F238E27FC236}">
                  <a16:creationId xmlns:a16="http://schemas.microsoft.com/office/drawing/2014/main" id="{27EB528D-1899-4971-388B-1B606EFF1E7E}"/>
                </a:ext>
              </a:extLst>
            </p:cNvPr>
            <p:cNvSpPr/>
            <p:nvPr/>
          </p:nvSpPr>
          <p:spPr>
            <a:xfrm>
              <a:off x="7483542" y="2963183"/>
              <a:ext cx="851331" cy="1147481"/>
            </a:xfrm>
            <a:custGeom>
              <a:avLst/>
              <a:gdLst>
                <a:gd name="connsiteX0" fmla="*/ 240716 w 1236274"/>
                <a:gd name="connsiteY0" fmla="*/ 0 h 1666334"/>
                <a:gd name="connsiteX1" fmla="*/ 1236274 w 1236274"/>
                <a:gd name="connsiteY1" fmla="*/ 158978 h 1666334"/>
                <a:gd name="connsiteX2" fmla="*/ 995542 w 1236274"/>
                <a:gd name="connsiteY2" fmla="*/ 1666335 h 1666334"/>
                <a:gd name="connsiteX3" fmla="*/ 0 w 1236274"/>
                <a:gd name="connsiteY3" fmla="*/ 1507357 h 1666334"/>
              </a:gdLst>
              <a:ahLst/>
              <a:cxnLst>
                <a:cxn ang="0">
                  <a:pos x="connsiteX0" y="connsiteY0"/>
                </a:cxn>
                <a:cxn ang="0">
                  <a:pos x="connsiteX1" y="connsiteY1"/>
                </a:cxn>
                <a:cxn ang="0">
                  <a:pos x="connsiteX2" y="connsiteY2"/>
                </a:cxn>
                <a:cxn ang="0">
                  <a:pos x="connsiteX3" y="connsiteY3"/>
                </a:cxn>
              </a:cxnLst>
              <a:rect l="l" t="t" r="r" b="b"/>
              <a:pathLst>
                <a:path w="1236274" h="1666334">
                  <a:moveTo>
                    <a:pt x="240716" y="0"/>
                  </a:moveTo>
                  <a:lnTo>
                    <a:pt x="1236274" y="158978"/>
                  </a:lnTo>
                  <a:lnTo>
                    <a:pt x="995542" y="1666335"/>
                  </a:lnTo>
                  <a:lnTo>
                    <a:pt x="0" y="1507357"/>
                  </a:lnTo>
                  <a:close/>
                </a:path>
              </a:pathLst>
            </a:custGeom>
            <a:solidFill>
              <a:schemeClr val="accent2">
                <a:lumMod val="60000"/>
                <a:lumOff val="40000"/>
              </a:schemeClr>
            </a:solidFill>
            <a:ln w="1594"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6AE26C6-A79B-109F-F2A1-AD89CEC24E46}"/>
                </a:ext>
              </a:extLst>
            </p:cNvPr>
            <p:cNvSpPr/>
            <p:nvPr/>
          </p:nvSpPr>
          <p:spPr>
            <a:xfrm>
              <a:off x="7451703" y="2897374"/>
              <a:ext cx="851331" cy="1038005"/>
            </a:xfrm>
            <a:custGeom>
              <a:avLst/>
              <a:gdLst>
                <a:gd name="connsiteX0" fmla="*/ 0 w 1236274"/>
                <a:gd name="connsiteY0" fmla="*/ 1507356 h 1507356"/>
                <a:gd name="connsiteX1" fmla="*/ 240716 w 1236274"/>
                <a:gd name="connsiteY1" fmla="*/ 0 h 1507356"/>
                <a:gd name="connsiteX2" fmla="*/ 1236274 w 1236274"/>
                <a:gd name="connsiteY2" fmla="*/ 159010 h 1507356"/>
                <a:gd name="connsiteX3" fmla="*/ 1158747 w 1236274"/>
                <a:gd name="connsiteY3" fmla="*/ 644828 h 1507356"/>
              </a:gdLst>
              <a:ahLst/>
              <a:cxnLst>
                <a:cxn ang="0">
                  <a:pos x="connsiteX0" y="connsiteY0"/>
                </a:cxn>
                <a:cxn ang="0">
                  <a:pos x="connsiteX1" y="connsiteY1"/>
                </a:cxn>
                <a:cxn ang="0">
                  <a:pos x="connsiteX2" y="connsiteY2"/>
                </a:cxn>
                <a:cxn ang="0">
                  <a:pos x="connsiteX3" y="connsiteY3"/>
                </a:cxn>
              </a:cxnLst>
              <a:rect l="l" t="t" r="r" b="b"/>
              <a:pathLst>
                <a:path w="1236274" h="1507356">
                  <a:moveTo>
                    <a:pt x="0" y="1507356"/>
                  </a:moveTo>
                  <a:lnTo>
                    <a:pt x="240716" y="0"/>
                  </a:lnTo>
                  <a:lnTo>
                    <a:pt x="1236274" y="159010"/>
                  </a:lnTo>
                  <a:lnTo>
                    <a:pt x="1158747" y="644828"/>
                  </a:lnTo>
                </a:path>
              </a:pathLst>
            </a:custGeom>
            <a:noFill/>
            <a:ln w="33683" cap="rnd">
              <a:solidFill>
                <a:srgbClr val="1B3C87"/>
              </a:solidFill>
              <a:prstDash val="solid"/>
              <a:round/>
            </a:ln>
          </p:spPr>
          <p:txBody>
            <a:bodyPr rtlCol="0" anchor="ctr"/>
            <a:lstStyle/>
            <a:p>
              <a:endParaRPr lang="zh-CN" altLang="en-US"/>
            </a:p>
          </p:txBody>
        </p:sp>
        <p:sp>
          <p:nvSpPr>
            <p:cNvPr id="38" name="任意多边形: 形状 37">
              <a:extLst>
                <a:ext uri="{FF2B5EF4-FFF2-40B4-BE49-F238E27FC236}">
                  <a16:creationId xmlns:a16="http://schemas.microsoft.com/office/drawing/2014/main" id="{1C375C92-82AA-9FE1-ED4E-A1DC7BF090AD}"/>
                </a:ext>
              </a:extLst>
            </p:cNvPr>
            <p:cNvSpPr/>
            <p:nvPr/>
          </p:nvSpPr>
          <p:spPr>
            <a:xfrm>
              <a:off x="7669711" y="3723708"/>
              <a:ext cx="518848" cy="321159"/>
            </a:xfrm>
            <a:custGeom>
              <a:avLst/>
              <a:gdLst>
                <a:gd name="connsiteX0" fmla="*/ 753455 w 753454"/>
                <a:gd name="connsiteY0" fmla="*/ 0 h 466376"/>
                <a:gd name="connsiteX1" fmla="*/ 678958 w 753454"/>
                <a:gd name="connsiteY1" fmla="*/ 466376 h 466376"/>
                <a:gd name="connsiteX2" fmla="*/ 0 w 753454"/>
                <a:gd name="connsiteY2" fmla="*/ 357924 h 466376"/>
              </a:gdLst>
              <a:ahLst/>
              <a:cxnLst>
                <a:cxn ang="0">
                  <a:pos x="connsiteX0" y="connsiteY0"/>
                </a:cxn>
                <a:cxn ang="0">
                  <a:pos x="connsiteX1" y="connsiteY1"/>
                </a:cxn>
                <a:cxn ang="0">
                  <a:pos x="connsiteX2" y="connsiteY2"/>
                </a:cxn>
              </a:cxnLst>
              <a:rect l="l" t="t" r="r" b="b"/>
              <a:pathLst>
                <a:path w="753454" h="466376">
                  <a:moveTo>
                    <a:pt x="753455" y="0"/>
                  </a:moveTo>
                  <a:lnTo>
                    <a:pt x="678958" y="466376"/>
                  </a:lnTo>
                  <a:lnTo>
                    <a:pt x="0" y="357924"/>
                  </a:lnTo>
                </a:path>
              </a:pathLst>
            </a:custGeom>
            <a:noFill/>
            <a:ln w="33683" cap="rnd">
              <a:solidFill>
                <a:srgbClr val="1B3C87"/>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id="{9D6DD3DC-1F89-3E60-1341-7BB0DDAB8321}"/>
                </a:ext>
              </a:extLst>
            </p:cNvPr>
            <p:cNvSpPr/>
            <p:nvPr/>
          </p:nvSpPr>
          <p:spPr>
            <a:xfrm>
              <a:off x="7440195" y="3368555"/>
              <a:ext cx="162901" cy="434931"/>
            </a:xfrm>
            <a:custGeom>
              <a:avLst/>
              <a:gdLst>
                <a:gd name="connsiteX0" fmla="*/ 17700 w 236559"/>
                <a:gd name="connsiteY0" fmla="*/ 631594 h 631593"/>
                <a:gd name="connsiteX1" fmla="*/ 202339 w 236559"/>
                <a:gd name="connsiteY1" fmla="*/ 960 h 631593"/>
                <a:gd name="connsiteX2" fmla="*/ 172148 w 236559"/>
                <a:gd name="connsiteY2" fmla="*/ 558420 h 631593"/>
                <a:gd name="connsiteX3" fmla="*/ 17700 w 236559"/>
                <a:gd name="connsiteY3" fmla="*/ 631594 h 631593"/>
              </a:gdLst>
              <a:ahLst/>
              <a:cxnLst>
                <a:cxn ang="0">
                  <a:pos x="connsiteX0" y="connsiteY0"/>
                </a:cxn>
                <a:cxn ang="0">
                  <a:pos x="connsiteX1" y="connsiteY1"/>
                </a:cxn>
                <a:cxn ang="0">
                  <a:pos x="connsiteX2" y="connsiteY2"/>
                </a:cxn>
                <a:cxn ang="0">
                  <a:pos x="connsiteX3" y="connsiteY3"/>
                </a:cxn>
              </a:cxnLst>
              <a:rect l="l" t="t" r="r" b="b"/>
              <a:pathLst>
                <a:path w="236559" h="631593">
                  <a:moveTo>
                    <a:pt x="17700" y="631594"/>
                  </a:moveTo>
                  <a:cubicBezTo>
                    <a:pt x="-27611" y="288997"/>
                    <a:pt x="7253" y="64836"/>
                    <a:pt x="202339" y="960"/>
                  </a:cubicBezTo>
                  <a:cubicBezTo>
                    <a:pt x="281095" y="-24813"/>
                    <a:pt x="203520" y="475965"/>
                    <a:pt x="172148" y="558420"/>
                  </a:cubicBezTo>
                  <a:cubicBezTo>
                    <a:pt x="140777" y="640876"/>
                    <a:pt x="54845" y="546809"/>
                    <a:pt x="17700" y="631594"/>
                  </a:cubicBezTo>
                  <a:close/>
                </a:path>
              </a:pathLst>
            </a:custGeom>
            <a:solidFill>
              <a:srgbClr val="FFFFFF"/>
            </a:solidFill>
            <a:ln w="1594"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4A08D32A-C2F8-ED37-E563-64F7FB2A837A}"/>
                </a:ext>
              </a:extLst>
            </p:cNvPr>
            <p:cNvSpPr/>
            <p:nvPr/>
          </p:nvSpPr>
          <p:spPr>
            <a:xfrm>
              <a:off x="7425616" y="3335807"/>
              <a:ext cx="166666" cy="213736"/>
            </a:xfrm>
            <a:custGeom>
              <a:avLst/>
              <a:gdLst>
                <a:gd name="connsiteX0" fmla="*/ 7324 w 242027"/>
                <a:gd name="connsiteY0" fmla="*/ 310381 h 310380"/>
                <a:gd name="connsiteX1" fmla="*/ 242027 w 242027"/>
                <a:gd name="connsiteY1" fmla="*/ 0 h 310380"/>
              </a:gdLst>
              <a:ahLst/>
              <a:cxnLst>
                <a:cxn ang="0">
                  <a:pos x="connsiteX0" y="connsiteY0"/>
                </a:cxn>
                <a:cxn ang="0">
                  <a:pos x="connsiteX1" y="connsiteY1"/>
                </a:cxn>
              </a:cxnLst>
              <a:rect l="l" t="t" r="r" b="b"/>
              <a:pathLst>
                <a:path w="242027" h="310380">
                  <a:moveTo>
                    <a:pt x="7324" y="310381"/>
                  </a:moveTo>
                  <a:cubicBezTo>
                    <a:pt x="-14318" y="239344"/>
                    <a:pt x="-1958" y="86491"/>
                    <a:pt x="242027" y="0"/>
                  </a:cubicBezTo>
                </a:path>
              </a:pathLst>
            </a:custGeom>
            <a:noFill/>
            <a:ln w="33683" cap="rnd">
              <a:solidFill>
                <a:srgbClr val="1B3C87"/>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id="{A7521B36-36FB-1107-44F5-1369D0019240}"/>
                </a:ext>
              </a:extLst>
            </p:cNvPr>
            <p:cNvSpPr/>
            <p:nvPr/>
          </p:nvSpPr>
          <p:spPr>
            <a:xfrm>
              <a:off x="7414983" y="3480439"/>
              <a:ext cx="166668" cy="213725"/>
            </a:xfrm>
            <a:custGeom>
              <a:avLst/>
              <a:gdLst>
                <a:gd name="connsiteX0" fmla="*/ 7310 w 242029"/>
                <a:gd name="connsiteY0" fmla="*/ 310365 h 310364"/>
                <a:gd name="connsiteX1" fmla="*/ 242030 w 242029"/>
                <a:gd name="connsiteY1" fmla="*/ 0 h 310364"/>
              </a:gdLst>
              <a:ahLst/>
              <a:cxnLst>
                <a:cxn ang="0">
                  <a:pos x="connsiteX0" y="connsiteY0"/>
                </a:cxn>
                <a:cxn ang="0">
                  <a:pos x="connsiteX1" y="connsiteY1"/>
                </a:cxn>
              </a:cxnLst>
              <a:rect l="l" t="t" r="r" b="b"/>
              <a:pathLst>
                <a:path w="242029" h="310364">
                  <a:moveTo>
                    <a:pt x="7310" y="310365"/>
                  </a:moveTo>
                  <a:cubicBezTo>
                    <a:pt x="-14300" y="239344"/>
                    <a:pt x="-1956" y="86459"/>
                    <a:pt x="242030" y="0"/>
                  </a:cubicBezTo>
                </a:path>
              </a:pathLst>
            </a:custGeom>
            <a:noFill/>
            <a:ln w="33683" cap="rnd">
              <a:solidFill>
                <a:srgbClr val="1B3C87"/>
              </a:solidFill>
              <a:prstDash val="solid"/>
              <a:round/>
            </a:ln>
          </p:spPr>
          <p:txBody>
            <a:bodyPr rtlCol="0" anchor="ctr"/>
            <a:lstStyle/>
            <a:p>
              <a:endParaRPr lang="zh-CN" altLang="en-US"/>
            </a:p>
          </p:txBody>
        </p:sp>
        <p:sp>
          <p:nvSpPr>
            <p:cNvPr id="42" name="任意多边形: 形状 41">
              <a:extLst>
                <a:ext uri="{FF2B5EF4-FFF2-40B4-BE49-F238E27FC236}">
                  <a16:creationId xmlns:a16="http://schemas.microsoft.com/office/drawing/2014/main" id="{02CCF04B-5970-71A2-0521-1992488AF059}"/>
                </a:ext>
              </a:extLst>
            </p:cNvPr>
            <p:cNvSpPr/>
            <p:nvPr/>
          </p:nvSpPr>
          <p:spPr>
            <a:xfrm>
              <a:off x="7424555" y="3604841"/>
              <a:ext cx="166662" cy="213747"/>
            </a:xfrm>
            <a:custGeom>
              <a:avLst/>
              <a:gdLst>
                <a:gd name="connsiteX0" fmla="*/ 7318 w 242021"/>
                <a:gd name="connsiteY0" fmla="*/ 310396 h 310396"/>
                <a:gd name="connsiteX1" fmla="*/ 242021 w 242021"/>
                <a:gd name="connsiteY1" fmla="*/ 0 h 310396"/>
              </a:gdLst>
              <a:ahLst/>
              <a:cxnLst>
                <a:cxn ang="0">
                  <a:pos x="connsiteX0" y="connsiteY0"/>
                </a:cxn>
                <a:cxn ang="0">
                  <a:pos x="connsiteX1" y="connsiteY1"/>
                </a:cxn>
              </a:cxnLst>
              <a:rect l="l" t="t" r="r" b="b"/>
              <a:pathLst>
                <a:path w="242021" h="310396">
                  <a:moveTo>
                    <a:pt x="7318" y="310396"/>
                  </a:moveTo>
                  <a:cubicBezTo>
                    <a:pt x="-14308" y="239360"/>
                    <a:pt x="-1964" y="86475"/>
                    <a:pt x="242021" y="0"/>
                  </a:cubicBezTo>
                </a:path>
              </a:pathLst>
            </a:custGeom>
            <a:noFill/>
            <a:ln w="33683" cap="rnd">
              <a:solidFill>
                <a:srgbClr val="1B3C87"/>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id="{653B15C5-EFB7-864A-880F-B5BD9222E863}"/>
                </a:ext>
              </a:extLst>
            </p:cNvPr>
            <p:cNvSpPr/>
            <p:nvPr/>
          </p:nvSpPr>
          <p:spPr>
            <a:xfrm>
              <a:off x="8728496" y="1625897"/>
              <a:ext cx="33332" cy="41130"/>
            </a:xfrm>
            <a:custGeom>
              <a:avLst/>
              <a:gdLst>
                <a:gd name="connsiteX0" fmla="*/ 0 w 48404"/>
                <a:gd name="connsiteY0" fmla="*/ 59728 h 59728"/>
                <a:gd name="connsiteX1" fmla="*/ 48405 w 48404"/>
                <a:gd name="connsiteY1" fmla="*/ 0 h 59728"/>
              </a:gdLst>
              <a:ahLst/>
              <a:cxnLst>
                <a:cxn ang="0">
                  <a:pos x="connsiteX0" y="connsiteY0"/>
                </a:cxn>
                <a:cxn ang="0">
                  <a:pos x="connsiteX1" y="connsiteY1"/>
                </a:cxn>
              </a:cxnLst>
              <a:rect l="l" t="t" r="r" b="b"/>
              <a:pathLst>
                <a:path w="48404" h="59728">
                  <a:moveTo>
                    <a:pt x="0" y="59728"/>
                  </a:moveTo>
                  <a:cubicBezTo>
                    <a:pt x="10128" y="35625"/>
                    <a:pt x="26921" y="14906"/>
                    <a:pt x="48405" y="0"/>
                  </a:cubicBezTo>
                </a:path>
              </a:pathLst>
            </a:custGeom>
            <a:noFill/>
            <a:ln w="33683" cap="rnd">
              <a:solidFill>
                <a:srgbClr val="1B3C87"/>
              </a:solidFill>
              <a:prstDash val="solid"/>
              <a:round/>
            </a:ln>
          </p:spPr>
          <p:txBody>
            <a:bodyPr rtlCol="0" anchor="ctr"/>
            <a:lstStyle/>
            <a:p>
              <a:endParaRPr lang="zh-CN" altLang="en-US"/>
            </a:p>
          </p:txBody>
        </p:sp>
        <p:sp>
          <p:nvSpPr>
            <p:cNvPr id="44" name="任意多边形: 形状 43">
              <a:extLst>
                <a:ext uri="{FF2B5EF4-FFF2-40B4-BE49-F238E27FC236}">
                  <a16:creationId xmlns:a16="http://schemas.microsoft.com/office/drawing/2014/main" id="{AD8FFB4A-4C96-3159-730D-E67AF3467602}"/>
                </a:ext>
              </a:extLst>
            </p:cNvPr>
            <p:cNvSpPr/>
            <p:nvPr/>
          </p:nvSpPr>
          <p:spPr>
            <a:xfrm>
              <a:off x="8558152" y="3190142"/>
              <a:ext cx="1173840" cy="636642"/>
            </a:xfrm>
            <a:custGeom>
              <a:avLst/>
              <a:gdLst>
                <a:gd name="connsiteX0" fmla="*/ 1704612 w 1704611"/>
                <a:gd name="connsiteY0" fmla="*/ 561000 h 924510"/>
                <a:gd name="connsiteX1" fmla="*/ 1682826 w 1704611"/>
                <a:gd name="connsiteY1" fmla="*/ 633568 h 924510"/>
                <a:gd name="connsiteX2" fmla="*/ 1193197 w 1704611"/>
                <a:gd name="connsiteY2" fmla="*/ 916691 h 924510"/>
                <a:gd name="connsiteX3" fmla="*/ 0 w 1704611"/>
                <a:gd name="connsiteY3" fmla="*/ 0 h 924510"/>
              </a:gdLst>
              <a:ahLst/>
              <a:cxnLst>
                <a:cxn ang="0">
                  <a:pos x="connsiteX0" y="connsiteY0"/>
                </a:cxn>
                <a:cxn ang="0">
                  <a:pos x="connsiteX1" y="connsiteY1"/>
                </a:cxn>
                <a:cxn ang="0">
                  <a:pos x="connsiteX2" y="connsiteY2"/>
                </a:cxn>
                <a:cxn ang="0">
                  <a:pos x="connsiteX3" y="connsiteY3"/>
                </a:cxn>
              </a:cxnLst>
              <a:rect l="l" t="t" r="r" b="b"/>
              <a:pathLst>
                <a:path w="1704611" h="924510">
                  <a:moveTo>
                    <a:pt x="1704612" y="561000"/>
                  </a:moveTo>
                  <a:cubicBezTo>
                    <a:pt x="1700481" y="590585"/>
                    <a:pt x="1693448" y="615322"/>
                    <a:pt x="1682826" y="633568"/>
                  </a:cubicBezTo>
                  <a:cubicBezTo>
                    <a:pt x="1599988" y="776022"/>
                    <a:pt x="1384583" y="965431"/>
                    <a:pt x="1193197" y="916691"/>
                  </a:cubicBezTo>
                  <a:cubicBezTo>
                    <a:pt x="1001811" y="867952"/>
                    <a:pt x="81945" y="35869"/>
                    <a:pt x="0" y="0"/>
                  </a:cubicBezTo>
                </a:path>
              </a:pathLst>
            </a:custGeom>
            <a:noFill/>
            <a:ln w="33683" cap="rnd">
              <a:solidFill>
                <a:srgbClr val="1B3C87"/>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id="{2C555557-C9BD-EB28-7500-106CEA2F31FF}"/>
                </a:ext>
              </a:extLst>
            </p:cNvPr>
            <p:cNvSpPr/>
            <p:nvPr/>
          </p:nvSpPr>
          <p:spPr>
            <a:xfrm>
              <a:off x="9639529" y="3030968"/>
              <a:ext cx="72387" cy="286838"/>
            </a:xfrm>
            <a:custGeom>
              <a:avLst/>
              <a:gdLst>
                <a:gd name="connsiteX0" fmla="*/ 0 w 105118"/>
                <a:gd name="connsiteY0" fmla="*/ 0 h 416536"/>
                <a:gd name="connsiteX1" fmla="*/ 105119 w 105118"/>
                <a:gd name="connsiteY1" fmla="*/ 416536 h 416536"/>
              </a:gdLst>
              <a:ahLst/>
              <a:cxnLst>
                <a:cxn ang="0">
                  <a:pos x="connsiteX0" y="connsiteY0"/>
                </a:cxn>
                <a:cxn ang="0">
                  <a:pos x="connsiteX1" y="connsiteY1"/>
                </a:cxn>
              </a:cxnLst>
              <a:rect l="l" t="t" r="r" b="b"/>
              <a:pathLst>
                <a:path w="105118" h="416536">
                  <a:moveTo>
                    <a:pt x="0" y="0"/>
                  </a:moveTo>
                  <a:cubicBezTo>
                    <a:pt x="15741" y="36188"/>
                    <a:pt x="69314" y="222678"/>
                    <a:pt x="105119" y="416536"/>
                  </a:cubicBezTo>
                </a:path>
              </a:pathLst>
            </a:custGeom>
            <a:noFill/>
            <a:ln w="33683" cap="rnd">
              <a:solidFill>
                <a:srgbClr val="1B3C87"/>
              </a:solidFill>
              <a:prstDash val="solid"/>
              <a:round/>
            </a:ln>
          </p:spPr>
          <p:txBody>
            <a:bodyPr rtlCol="0" anchor="ctr"/>
            <a:lstStyle/>
            <a:p>
              <a:endParaRPr lang="zh-CN" altLang="en-US"/>
            </a:p>
          </p:txBody>
        </p:sp>
        <p:sp>
          <p:nvSpPr>
            <p:cNvPr id="46" name="任意多边形: 形状 45">
              <a:extLst>
                <a:ext uri="{FF2B5EF4-FFF2-40B4-BE49-F238E27FC236}">
                  <a16:creationId xmlns:a16="http://schemas.microsoft.com/office/drawing/2014/main" id="{C1F5CC06-6DA3-9641-7040-992F308A3F9C}"/>
                </a:ext>
              </a:extLst>
            </p:cNvPr>
            <p:cNvSpPr/>
            <p:nvPr/>
          </p:nvSpPr>
          <p:spPr>
            <a:xfrm>
              <a:off x="8374257" y="2949885"/>
              <a:ext cx="245157" cy="86290"/>
            </a:xfrm>
            <a:custGeom>
              <a:avLst/>
              <a:gdLst>
                <a:gd name="connsiteX0" fmla="*/ 356010 w 356009"/>
                <a:gd name="connsiteY0" fmla="*/ 125307 h 125307"/>
                <a:gd name="connsiteX1" fmla="*/ 0 w 356009"/>
                <a:gd name="connsiteY1" fmla="*/ 111241 h 125307"/>
              </a:gdLst>
              <a:ahLst/>
              <a:cxnLst>
                <a:cxn ang="0">
                  <a:pos x="connsiteX0" y="connsiteY0"/>
                </a:cxn>
                <a:cxn ang="0">
                  <a:pos x="connsiteX1" y="connsiteY1"/>
                </a:cxn>
              </a:cxnLst>
              <a:rect l="l" t="t" r="r" b="b"/>
              <a:pathLst>
                <a:path w="356009" h="125307">
                  <a:moveTo>
                    <a:pt x="356010" y="125307"/>
                  </a:moveTo>
                  <a:cubicBezTo>
                    <a:pt x="288243" y="-64930"/>
                    <a:pt x="142200" y="-12778"/>
                    <a:pt x="0" y="111241"/>
                  </a:cubicBezTo>
                </a:path>
              </a:pathLst>
            </a:custGeom>
            <a:noFill/>
            <a:ln w="33683" cap="rnd">
              <a:solidFill>
                <a:srgbClr val="1B3C87"/>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id="{AB1C58E9-FDFF-CEEB-95DF-543CD9C5ADFD}"/>
                </a:ext>
              </a:extLst>
            </p:cNvPr>
            <p:cNvSpPr/>
            <p:nvPr/>
          </p:nvSpPr>
          <p:spPr>
            <a:xfrm>
              <a:off x="8384723" y="3052944"/>
              <a:ext cx="126510" cy="50521"/>
            </a:xfrm>
            <a:custGeom>
              <a:avLst/>
              <a:gdLst>
                <a:gd name="connsiteX0" fmla="*/ 183715 w 183714"/>
                <a:gd name="connsiteY0" fmla="*/ 160 h 73365"/>
                <a:gd name="connsiteX1" fmla="*/ 0 w 183714"/>
                <a:gd name="connsiteY1" fmla="*/ 73365 h 73365"/>
              </a:gdLst>
              <a:ahLst/>
              <a:cxnLst>
                <a:cxn ang="0">
                  <a:pos x="connsiteX0" y="connsiteY0"/>
                </a:cxn>
                <a:cxn ang="0">
                  <a:pos x="connsiteX1" y="connsiteY1"/>
                </a:cxn>
              </a:cxnLst>
              <a:rect l="l" t="t" r="r" b="b"/>
              <a:pathLst>
                <a:path w="183714" h="73365">
                  <a:moveTo>
                    <a:pt x="183715" y="160"/>
                  </a:moveTo>
                  <a:cubicBezTo>
                    <a:pt x="143842" y="-2759"/>
                    <a:pt x="45103" y="34673"/>
                    <a:pt x="0" y="73365"/>
                  </a:cubicBezTo>
                </a:path>
              </a:pathLst>
            </a:custGeom>
            <a:noFill/>
            <a:ln w="33683" cap="rnd">
              <a:solidFill>
                <a:srgbClr val="1B3C87"/>
              </a:solidFill>
              <a:prstDash val="solid"/>
              <a:round/>
            </a:ln>
          </p:spPr>
          <p:txBody>
            <a:bodyPr rtlCol="0" anchor="ctr"/>
            <a:lstStyle/>
            <a:p>
              <a:endParaRPr lang="zh-CN" altLang="en-US"/>
            </a:p>
          </p:txBody>
        </p:sp>
        <p:sp>
          <p:nvSpPr>
            <p:cNvPr id="48" name="任意多边形: 形状 47">
              <a:extLst>
                <a:ext uri="{FF2B5EF4-FFF2-40B4-BE49-F238E27FC236}">
                  <a16:creationId xmlns:a16="http://schemas.microsoft.com/office/drawing/2014/main" id="{5222E221-A5FA-3433-30B1-98C8184CD552}"/>
                </a:ext>
              </a:extLst>
            </p:cNvPr>
            <p:cNvSpPr/>
            <p:nvPr/>
          </p:nvSpPr>
          <p:spPr>
            <a:xfrm>
              <a:off x="8415992" y="3134743"/>
              <a:ext cx="115099" cy="41396"/>
            </a:xfrm>
            <a:custGeom>
              <a:avLst/>
              <a:gdLst>
                <a:gd name="connsiteX0" fmla="*/ 167144 w 167143"/>
                <a:gd name="connsiteY0" fmla="*/ 19 h 60114"/>
                <a:gd name="connsiteX1" fmla="*/ 0 w 167143"/>
                <a:gd name="connsiteY1" fmla="*/ 60114 h 60114"/>
              </a:gdLst>
              <a:ahLst/>
              <a:cxnLst>
                <a:cxn ang="0">
                  <a:pos x="connsiteX0" y="connsiteY0"/>
                </a:cxn>
                <a:cxn ang="0">
                  <a:pos x="connsiteX1" y="connsiteY1"/>
                </a:cxn>
              </a:cxnLst>
              <a:rect l="l" t="t" r="r" b="b"/>
              <a:pathLst>
                <a:path w="167143" h="60114">
                  <a:moveTo>
                    <a:pt x="167144" y="19"/>
                  </a:moveTo>
                  <a:cubicBezTo>
                    <a:pt x="124082" y="-922"/>
                    <a:pt x="53907" y="33703"/>
                    <a:pt x="0" y="60114"/>
                  </a:cubicBezTo>
                </a:path>
              </a:pathLst>
            </a:custGeom>
            <a:noFill/>
            <a:ln w="33683" cap="rnd">
              <a:solidFill>
                <a:srgbClr val="1B3C87"/>
              </a:solidFill>
              <a:prstDash val="solid"/>
              <a:round/>
            </a:ln>
          </p:spPr>
          <p:txBody>
            <a:bodyPr rtlCol="0" anchor="ctr"/>
            <a:lstStyle/>
            <a:p>
              <a:endParaRPr lang="zh-CN" altLang="en-US"/>
            </a:p>
          </p:txBody>
        </p:sp>
        <p:sp>
          <p:nvSpPr>
            <p:cNvPr id="49" name="任意多边形: 形状 48">
              <a:extLst>
                <a:ext uri="{FF2B5EF4-FFF2-40B4-BE49-F238E27FC236}">
                  <a16:creationId xmlns:a16="http://schemas.microsoft.com/office/drawing/2014/main" id="{9F10EA44-160A-3426-C9A9-77894FD5F220}"/>
                </a:ext>
              </a:extLst>
            </p:cNvPr>
            <p:cNvSpPr/>
            <p:nvPr/>
          </p:nvSpPr>
          <p:spPr>
            <a:xfrm>
              <a:off x="9077197" y="2420248"/>
              <a:ext cx="668878" cy="811308"/>
            </a:xfrm>
            <a:custGeom>
              <a:avLst/>
              <a:gdLst>
                <a:gd name="connsiteX0" fmla="*/ 119524 w 971323"/>
                <a:gd name="connsiteY0" fmla="*/ 16093 h 1178155"/>
                <a:gd name="connsiteX1" fmla="*/ 970586 w 971323"/>
                <a:gd name="connsiteY1" fmla="*/ 925942 h 1178155"/>
                <a:gd name="connsiteX2" fmla="*/ 169268 w 971323"/>
                <a:gd name="connsiteY2" fmla="*/ 1166068 h 1178155"/>
                <a:gd name="connsiteX3" fmla="*/ 119524 w 971323"/>
                <a:gd name="connsiteY3" fmla="*/ 16093 h 1178155"/>
              </a:gdLst>
              <a:ahLst/>
              <a:cxnLst>
                <a:cxn ang="0">
                  <a:pos x="connsiteX0" y="connsiteY0"/>
                </a:cxn>
                <a:cxn ang="0">
                  <a:pos x="connsiteX1" y="connsiteY1"/>
                </a:cxn>
                <a:cxn ang="0">
                  <a:pos x="connsiteX2" y="connsiteY2"/>
                </a:cxn>
                <a:cxn ang="0">
                  <a:pos x="connsiteX3" y="connsiteY3"/>
                </a:cxn>
              </a:cxnLst>
              <a:rect l="l" t="t" r="r" b="b"/>
              <a:pathLst>
                <a:path w="971323" h="1178155">
                  <a:moveTo>
                    <a:pt x="119524" y="16093"/>
                  </a:moveTo>
                  <a:cubicBezTo>
                    <a:pt x="564066" y="-135022"/>
                    <a:pt x="991510" y="825273"/>
                    <a:pt x="970586" y="925942"/>
                  </a:cubicBezTo>
                  <a:cubicBezTo>
                    <a:pt x="949661" y="1026612"/>
                    <a:pt x="249921" y="1229640"/>
                    <a:pt x="169268" y="1166068"/>
                  </a:cubicBezTo>
                  <a:cubicBezTo>
                    <a:pt x="88615" y="1102496"/>
                    <a:pt x="-137954" y="103620"/>
                    <a:pt x="119524" y="16093"/>
                  </a:cubicBezTo>
                  <a:close/>
                </a:path>
              </a:pathLst>
            </a:custGeom>
            <a:solidFill>
              <a:schemeClr val="accent4"/>
            </a:solidFill>
            <a:ln w="1594"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BB33613F-6BDD-3F2F-096A-0A7DFF9CEAB8}"/>
                </a:ext>
              </a:extLst>
            </p:cNvPr>
            <p:cNvSpPr/>
            <p:nvPr/>
          </p:nvSpPr>
          <p:spPr>
            <a:xfrm>
              <a:off x="9060440" y="2856727"/>
              <a:ext cx="215559" cy="331333"/>
            </a:xfrm>
            <a:custGeom>
              <a:avLst/>
              <a:gdLst>
                <a:gd name="connsiteX0" fmla="*/ 313028 w 313027"/>
                <a:gd name="connsiteY0" fmla="*/ 469454 h 481151"/>
                <a:gd name="connsiteX1" fmla="*/ 137447 w 313027"/>
                <a:gd name="connsiteY1" fmla="*/ 469071 h 481151"/>
                <a:gd name="connsiteX2" fmla="*/ 0 w 313027"/>
                <a:gd name="connsiteY2" fmla="*/ 0 h 481151"/>
              </a:gdLst>
              <a:ahLst/>
              <a:cxnLst>
                <a:cxn ang="0">
                  <a:pos x="connsiteX0" y="connsiteY0"/>
                </a:cxn>
                <a:cxn ang="0">
                  <a:pos x="connsiteX1" y="connsiteY1"/>
                </a:cxn>
                <a:cxn ang="0">
                  <a:pos x="connsiteX2" y="connsiteY2"/>
                </a:cxn>
              </a:cxnLst>
              <a:rect l="l" t="t" r="r" b="b"/>
              <a:pathLst>
                <a:path w="313027" h="481151">
                  <a:moveTo>
                    <a:pt x="313028" y="469454"/>
                  </a:moveTo>
                  <a:cubicBezTo>
                    <a:pt x="226346" y="483935"/>
                    <a:pt x="159265" y="486264"/>
                    <a:pt x="137447" y="469071"/>
                  </a:cubicBezTo>
                  <a:cubicBezTo>
                    <a:pt x="102009" y="441113"/>
                    <a:pt x="38341" y="232502"/>
                    <a:pt x="0" y="0"/>
                  </a:cubicBezTo>
                </a:path>
              </a:pathLst>
            </a:custGeom>
            <a:noFill/>
            <a:ln w="33683" cap="rnd">
              <a:solidFill>
                <a:srgbClr val="1B3C87"/>
              </a:solidFill>
              <a:prstDash val="solid"/>
              <a:round/>
            </a:ln>
          </p:spPr>
          <p:txBody>
            <a:bodyPr rtlCol="0" anchor="ctr"/>
            <a:lstStyle/>
            <a:p>
              <a:endParaRPr lang="zh-CN" altLang="en-US"/>
            </a:p>
          </p:txBody>
        </p:sp>
        <p:sp>
          <p:nvSpPr>
            <p:cNvPr id="51" name="任意多边形: 形状 50">
              <a:extLst>
                <a:ext uri="{FF2B5EF4-FFF2-40B4-BE49-F238E27FC236}">
                  <a16:creationId xmlns:a16="http://schemas.microsoft.com/office/drawing/2014/main" id="{5374E1F0-04CF-D8AA-44B5-0214B95BA9AD}"/>
                </a:ext>
              </a:extLst>
            </p:cNvPr>
            <p:cNvSpPr/>
            <p:nvPr/>
          </p:nvSpPr>
          <p:spPr>
            <a:xfrm>
              <a:off x="9217636" y="2378954"/>
              <a:ext cx="489770" cy="770508"/>
            </a:xfrm>
            <a:custGeom>
              <a:avLst/>
              <a:gdLst>
                <a:gd name="connsiteX0" fmla="*/ 0 w 711227"/>
                <a:gd name="connsiteY0" fmla="*/ 0 h 1118906"/>
                <a:gd name="connsiteX1" fmla="*/ 710489 w 711227"/>
                <a:gd name="connsiteY1" fmla="*/ 922736 h 1118906"/>
                <a:gd name="connsiteX2" fmla="*/ 280923 w 711227"/>
                <a:gd name="connsiteY2" fmla="*/ 1118907 h 1118906"/>
              </a:gdLst>
              <a:ahLst/>
              <a:cxnLst>
                <a:cxn ang="0">
                  <a:pos x="connsiteX0" y="connsiteY0"/>
                </a:cxn>
                <a:cxn ang="0">
                  <a:pos x="connsiteX1" y="connsiteY1"/>
                </a:cxn>
                <a:cxn ang="0">
                  <a:pos x="connsiteX2" y="connsiteY2"/>
                </a:cxn>
              </a:cxnLst>
              <a:rect l="l" t="t" r="r" b="b"/>
              <a:pathLst>
                <a:path w="711227" h="1118906">
                  <a:moveTo>
                    <a:pt x="0" y="0"/>
                  </a:moveTo>
                  <a:cubicBezTo>
                    <a:pt x="389726" y="56092"/>
                    <a:pt x="729197" y="832784"/>
                    <a:pt x="710489" y="922736"/>
                  </a:cubicBezTo>
                  <a:cubicBezTo>
                    <a:pt x="699069" y="977648"/>
                    <a:pt x="485610" y="1063086"/>
                    <a:pt x="280923" y="1118907"/>
                  </a:cubicBezTo>
                </a:path>
              </a:pathLst>
            </a:custGeom>
            <a:noFill/>
            <a:ln w="33683" cap="rnd">
              <a:solidFill>
                <a:srgbClr val="1B3C87"/>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id="{C59CCD54-8D30-4D07-98F2-C16A0B23F01B}"/>
                </a:ext>
              </a:extLst>
            </p:cNvPr>
            <p:cNvSpPr/>
            <p:nvPr/>
          </p:nvSpPr>
          <p:spPr>
            <a:xfrm>
              <a:off x="8087947" y="4153508"/>
              <a:ext cx="1271488" cy="1066582"/>
            </a:xfrm>
            <a:custGeom>
              <a:avLst/>
              <a:gdLst>
                <a:gd name="connsiteX0" fmla="*/ 1844962 w 1846412"/>
                <a:gd name="connsiteY0" fmla="*/ 1548855 h 1548855"/>
                <a:gd name="connsiteX1" fmla="*/ 1846413 w 1846412"/>
                <a:gd name="connsiteY1" fmla="*/ 11707 h 1548855"/>
                <a:gd name="connsiteX2" fmla="*/ 6491 w 1846412"/>
                <a:gd name="connsiteY2" fmla="*/ 0 h 1548855"/>
                <a:gd name="connsiteX3" fmla="*/ 0 w 1846412"/>
                <a:gd name="connsiteY3" fmla="*/ 1548855 h 1548855"/>
                <a:gd name="connsiteX4" fmla="*/ 1844962 w 1846412"/>
                <a:gd name="connsiteY4" fmla="*/ 1548855 h 15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412" h="1548855">
                  <a:moveTo>
                    <a:pt x="1844962" y="1548855"/>
                  </a:moveTo>
                  <a:lnTo>
                    <a:pt x="1846413" y="11707"/>
                  </a:lnTo>
                  <a:lnTo>
                    <a:pt x="6491" y="0"/>
                  </a:lnTo>
                  <a:lnTo>
                    <a:pt x="0" y="1548855"/>
                  </a:lnTo>
                  <a:lnTo>
                    <a:pt x="1844962" y="1548855"/>
                  </a:lnTo>
                  <a:close/>
                </a:path>
              </a:pathLst>
            </a:custGeom>
            <a:solidFill>
              <a:srgbClr val="3C3744"/>
            </a:solidFill>
            <a:ln w="1594" cap="flat">
              <a:noFill/>
              <a:prstDash val="solid"/>
              <a:miter/>
            </a:ln>
          </p:spPr>
          <p:txBody>
            <a:bodyPr rtlCol="0" anchor="ctr"/>
            <a:lstStyle/>
            <a:p>
              <a:endParaRPr lang="zh-CN" altLang="en-US"/>
            </a:p>
          </p:txBody>
        </p:sp>
      </p:grpSp>
      <p:pic>
        <p:nvPicPr>
          <p:cNvPr id="1030" name="Picture 6" descr="猫 的图像结果.大小：189 x 185。 资料来源：baike.soso.com">
            <a:extLst>
              <a:ext uri="{FF2B5EF4-FFF2-40B4-BE49-F238E27FC236}">
                <a16:creationId xmlns:a16="http://schemas.microsoft.com/office/drawing/2014/main" id="{7D0C9EAA-664B-986C-1785-FD2856D0A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687" y="1260936"/>
            <a:ext cx="1673250" cy="1639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狗 的图像结果">
            <a:extLst>
              <a:ext uri="{FF2B5EF4-FFF2-40B4-BE49-F238E27FC236}">
                <a16:creationId xmlns:a16="http://schemas.microsoft.com/office/drawing/2014/main" id="{3F6D6879-68FD-9440-7626-7E8A7577A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562" y="1271490"/>
            <a:ext cx="1807978" cy="169226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4E338F1-D90B-1CB3-1344-D76ADA39CA6D}"/>
              </a:ext>
            </a:extLst>
          </p:cNvPr>
          <p:cNvSpPr txBox="1"/>
          <p:nvPr/>
        </p:nvSpPr>
        <p:spPr>
          <a:xfrm>
            <a:off x="2735040" y="1838138"/>
            <a:ext cx="1873141" cy="499239"/>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猫咪分类器</a:t>
            </a:r>
          </a:p>
        </p:txBody>
      </p:sp>
      <p:sp>
        <p:nvSpPr>
          <p:cNvPr id="6" name="文本框 5">
            <a:extLst>
              <a:ext uri="{FF2B5EF4-FFF2-40B4-BE49-F238E27FC236}">
                <a16:creationId xmlns:a16="http://schemas.microsoft.com/office/drawing/2014/main" id="{7EB74B9F-86FA-01FE-F5DA-F05B7E78EA15}"/>
              </a:ext>
            </a:extLst>
          </p:cNvPr>
          <p:cNvSpPr txBox="1"/>
          <p:nvPr/>
        </p:nvSpPr>
        <p:spPr>
          <a:xfrm>
            <a:off x="1235960" y="3503756"/>
            <a:ext cx="6338137" cy="1601208"/>
          </a:xfrm>
          <a:prstGeom prst="rect">
            <a:avLst/>
          </a:prstGeom>
          <a:noFill/>
        </p:spPr>
        <p:txBody>
          <a:bodyPr wrap="square" rtlCol="0">
            <a:spAutoFit/>
          </a:bodyPr>
          <a:lstStyle/>
          <a:p>
            <a:pPr algn="l">
              <a:lnSpc>
                <a:spcPct val="120000"/>
              </a:lnSpc>
            </a:pPr>
            <a:r>
              <a:rPr lang="zh-CN" altLang="en-US" sz="2800" dirty="0">
                <a:solidFill>
                  <a:schemeClr val="tx1">
                    <a:lumMod val="75000"/>
                    <a:lumOff val="25000"/>
                  </a:schemeClr>
                </a:solidFill>
              </a:rPr>
              <a:t>训练集错误率</a:t>
            </a:r>
            <a:endParaRPr lang="en-US" altLang="zh-CN" sz="2800" dirty="0">
              <a:solidFill>
                <a:schemeClr val="tx1">
                  <a:lumMod val="75000"/>
                  <a:lumOff val="25000"/>
                </a:schemeClr>
              </a:solidFill>
            </a:endParaRPr>
          </a:p>
          <a:p>
            <a:pPr algn="l">
              <a:lnSpc>
                <a:spcPct val="120000"/>
              </a:lnSpc>
            </a:pPr>
            <a:endParaRPr lang="en-US" altLang="zh-CN" sz="2800" dirty="0">
              <a:solidFill>
                <a:schemeClr val="tx1">
                  <a:lumMod val="75000"/>
                  <a:lumOff val="25000"/>
                </a:schemeClr>
              </a:solidFill>
            </a:endParaRPr>
          </a:p>
          <a:p>
            <a:pPr algn="l">
              <a:lnSpc>
                <a:spcPct val="120000"/>
              </a:lnSpc>
            </a:pPr>
            <a:r>
              <a:rPr lang="zh-CN" altLang="en-US" sz="2800" dirty="0">
                <a:solidFill>
                  <a:schemeClr val="tx1">
                    <a:lumMod val="75000"/>
                    <a:lumOff val="25000"/>
                  </a:schemeClr>
                </a:solidFill>
              </a:rPr>
              <a:t>验证集错误率</a:t>
            </a:r>
          </a:p>
        </p:txBody>
      </p:sp>
      <p:sp>
        <p:nvSpPr>
          <p:cNvPr id="56" name="文本框 55">
            <a:extLst>
              <a:ext uri="{FF2B5EF4-FFF2-40B4-BE49-F238E27FC236}">
                <a16:creationId xmlns:a16="http://schemas.microsoft.com/office/drawing/2014/main" id="{6FE1F470-EBC2-9329-0E6D-C5741CFF899B}"/>
              </a:ext>
            </a:extLst>
          </p:cNvPr>
          <p:cNvSpPr txBox="1"/>
          <p:nvPr/>
        </p:nvSpPr>
        <p:spPr>
          <a:xfrm>
            <a:off x="3805427" y="3521924"/>
            <a:ext cx="7542943" cy="2635337"/>
          </a:xfrm>
          <a:prstGeom prst="rect">
            <a:avLst/>
          </a:prstGeom>
          <a:noFill/>
        </p:spPr>
        <p:txBody>
          <a:bodyPr wrap="square" rtlCol="0">
            <a:spAutoFit/>
          </a:bodyPr>
          <a:lstStyle/>
          <a:p>
            <a:pPr algn="l">
              <a:lnSpc>
                <a:spcPct val="120000"/>
              </a:lnSpc>
            </a:pPr>
            <a:r>
              <a:rPr lang="en-US" altLang="zh-CN" sz="2800" dirty="0">
                <a:solidFill>
                  <a:schemeClr val="tx1">
                    <a:lumMod val="75000"/>
                    <a:lumOff val="25000"/>
                  </a:schemeClr>
                </a:solidFill>
              </a:rPr>
              <a:t>1%            15%         15%               0.5%</a:t>
            </a:r>
          </a:p>
          <a:p>
            <a:pPr algn="l">
              <a:lnSpc>
                <a:spcPct val="120000"/>
              </a:lnSpc>
            </a:pPr>
            <a:endParaRPr lang="en-US" altLang="zh-CN" sz="2800" dirty="0">
              <a:solidFill>
                <a:schemeClr val="tx1">
                  <a:lumMod val="75000"/>
                  <a:lumOff val="25000"/>
                </a:schemeClr>
              </a:solidFill>
            </a:endParaRPr>
          </a:p>
          <a:p>
            <a:pPr algn="l">
              <a:lnSpc>
                <a:spcPct val="120000"/>
              </a:lnSpc>
            </a:pPr>
            <a:r>
              <a:rPr lang="en-US" altLang="zh-CN" sz="2800" dirty="0">
                <a:solidFill>
                  <a:schemeClr val="tx1">
                    <a:lumMod val="75000"/>
                    <a:lumOff val="25000"/>
                  </a:schemeClr>
                </a:solidFill>
              </a:rPr>
              <a:t>11%          16%         30%                1%</a:t>
            </a:r>
          </a:p>
          <a:p>
            <a:pPr algn="l">
              <a:lnSpc>
                <a:spcPct val="120000"/>
              </a:lnSpc>
            </a:pPr>
            <a:endParaRPr lang="en-US" altLang="zh-CN" sz="2800" dirty="0">
              <a:solidFill>
                <a:schemeClr val="tx1">
                  <a:lumMod val="75000"/>
                  <a:lumOff val="25000"/>
                </a:schemeClr>
              </a:solidFill>
            </a:endParaRPr>
          </a:p>
          <a:p>
            <a:pPr algn="l">
              <a:lnSpc>
                <a:spcPct val="120000"/>
              </a:lnSpc>
            </a:pPr>
            <a:r>
              <a:rPr lang="zh-CN" altLang="en-US" sz="2800" dirty="0">
                <a:solidFill>
                  <a:schemeClr val="tx1">
                    <a:lumMod val="75000"/>
                    <a:lumOff val="25000"/>
                  </a:schemeClr>
                </a:solidFill>
              </a:rPr>
              <a:t>高方差     高偏差     高偏差</a:t>
            </a:r>
            <a:r>
              <a:rPr lang="en-US" altLang="zh-CN" sz="2800" dirty="0">
                <a:solidFill>
                  <a:schemeClr val="tx1">
                    <a:lumMod val="75000"/>
                    <a:lumOff val="25000"/>
                  </a:schemeClr>
                </a:solidFill>
              </a:rPr>
              <a:t>&amp;</a:t>
            </a:r>
            <a:r>
              <a:rPr lang="zh-CN" altLang="en-US" sz="2800" dirty="0">
                <a:solidFill>
                  <a:schemeClr val="tx1">
                    <a:lumMod val="75000"/>
                    <a:lumOff val="25000"/>
                  </a:schemeClr>
                </a:solidFill>
              </a:rPr>
              <a:t>高方差</a:t>
            </a:r>
          </a:p>
        </p:txBody>
      </p:sp>
    </p:spTree>
    <p:extLst>
      <p:ext uri="{BB962C8B-B14F-4D97-AF65-F5344CB8AC3E}">
        <p14:creationId xmlns:p14="http://schemas.microsoft.com/office/powerpoint/2010/main" val="128942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727411" y="954943"/>
            <a:ext cx="2147946" cy="757130"/>
          </a:xfrm>
        </p:spPr>
        <p:txBody>
          <a:bodyPr/>
          <a:lstStyle/>
          <a:p>
            <a:r>
              <a:rPr lang="zh-CN" altLang="en-US" dirty="0"/>
              <a:t>偏差与方差</a:t>
            </a:r>
            <a:endParaRPr lang="zh-CN" altLang="en-US" dirty="0">
              <a:latin typeface="+mj-ea"/>
              <a:ea typeface="+mj-ea"/>
            </a:endParaRPr>
          </a:p>
        </p:txBody>
      </p:sp>
      <p:sp>
        <p:nvSpPr>
          <p:cNvPr id="3" name="文本框 2">
            <a:extLst>
              <a:ext uri="{FF2B5EF4-FFF2-40B4-BE49-F238E27FC236}">
                <a16:creationId xmlns:a16="http://schemas.microsoft.com/office/drawing/2014/main" id="{2AA710C4-D6C8-EE18-1D98-83536D79A5AF}"/>
              </a:ext>
            </a:extLst>
          </p:cNvPr>
          <p:cNvSpPr txBox="1"/>
          <p:nvPr/>
        </p:nvSpPr>
        <p:spPr>
          <a:xfrm>
            <a:off x="3616763" y="636022"/>
            <a:ext cx="8121478" cy="461665"/>
          </a:xfrm>
          <a:prstGeom prst="rect">
            <a:avLst/>
          </a:prstGeom>
          <a:noFill/>
        </p:spPr>
        <p:txBody>
          <a:bodyPr wrap="square">
            <a:spAutoFit/>
          </a:bodyPr>
          <a:lstStyle/>
          <a:p>
            <a:pPr algn="just"/>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如果出现高方差或者高偏差，如何解决？</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文本框 52">
            <a:extLst>
              <a:ext uri="{FF2B5EF4-FFF2-40B4-BE49-F238E27FC236}">
                <a16:creationId xmlns:a16="http://schemas.microsoft.com/office/drawing/2014/main" id="{D04FF734-56A9-E75C-666F-E26FF0DF9C5B}"/>
              </a:ext>
            </a:extLst>
          </p:cNvPr>
          <p:cNvSpPr txBox="1"/>
          <p:nvPr/>
        </p:nvSpPr>
        <p:spPr>
          <a:xfrm>
            <a:off x="1986027" y="2187437"/>
            <a:ext cx="8392940" cy="3046988"/>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对于高偏差，有以下几种方式：</a:t>
            </a:r>
          </a:p>
          <a:p>
            <a:pPr algn="just"/>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扩大网络规模</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，如添加隐藏层或者神经元数量</a:t>
            </a:r>
          </a:p>
          <a:p>
            <a:pPr algn="just"/>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寻找合适的网络架构</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，使用更大的网络结构，如</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AlexNet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训练时间更长一些</a:t>
            </a: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对于高方差，有以下几种方式：</a:t>
            </a:r>
          </a:p>
          <a:p>
            <a:pPr algn="just"/>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获取更多的数据</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，使得训练能够包含所有可能出现的情况</a:t>
            </a:r>
          </a:p>
          <a:p>
            <a:pPr algn="just"/>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正则化</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Regularization</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86882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fade">
                                      <p:cBhvr>
                                        <p:cTn id="12" dur="500"/>
                                        <p:tgtEl>
                                          <p:spTgt spid="5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xEl>
                                              <p:pRg st="1" end="1"/>
                                            </p:txEl>
                                          </p:spTgt>
                                        </p:tgtEl>
                                        <p:attrNameLst>
                                          <p:attrName>style.visibility</p:attrName>
                                        </p:attrNameLst>
                                      </p:cBhvr>
                                      <p:to>
                                        <p:strVal val="visible"/>
                                      </p:to>
                                    </p:set>
                                    <p:animEffect transition="in" filter="fade">
                                      <p:cBhvr>
                                        <p:cTn id="15" dur="500"/>
                                        <p:tgtEl>
                                          <p:spTgt spid="5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3">
                                            <p:txEl>
                                              <p:pRg st="2" end="2"/>
                                            </p:txEl>
                                          </p:spTgt>
                                        </p:tgtEl>
                                        <p:attrNameLst>
                                          <p:attrName>style.visibility</p:attrName>
                                        </p:attrNameLst>
                                      </p:cBhvr>
                                      <p:to>
                                        <p:strVal val="visible"/>
                                      </p:to>
                                    </p:set>
                                    <p:animEffect transition="in" filter="fade">
                                      <p:cBhvr>
                                        <p:cTn id="18" dur="500"/>
                                        <p:tgtEl>
                                          <p:spTgt spid="5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xEl>
                                              <p:pRg st="3" end="3"/>
                                            </p:txEl>
                                          </p:spTgt>
                                        </p:tgtEl>
                                        <p:attrNameLst>
                                          <p:attrName>style.visibility</p:attrName>
                                        </p:attrNameLst>
                                      </p:cBhvr>
                                      <p:to>
                                        <p:strVal val="visible"/>
                                      </p:to>
                                    </p:set>
                                    <p:animEffect transition="in" filter="fade">
                                      <p:cBhvr>
                                        <p:cTn id="21" dur="500"/>
                                        <p:tgtEl>
                                          <p:spTgt spid="5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3">
                                            <p:txEl>
                                              <p:pRg st="5" end="5"/>
                                            </p:txEl>
                                          </p:spTgt>
                                        </p:tgtEl>
                                        <p:attrNameLst>
                                          <p:attrName>style.visibility</p:attrName>
                                        </p:attrNameLst>
                                      </p:cBhvr>
                                      <p:to>
                                        <p:strVal val="visible"/>
                                      </p:to>
                                    </p:set>
                                    <p:animEffect transition="in" filter="fade">
                                      <p:cBhvr>
                                        <p:cTn id="26" dur="500"/>
                                        <p:tgtEl>
                                          <p:spTgt spid="5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3">
                                            <p:txEl>
                                              <p:pRg st="6" end="6"/>
                                            </p:txEl>
                                          </p:spTgt>
                                        </p:tgtEl>
                                        <p:attrNameLst>
                                          <p:attrName>style.visibility</p:attrName>
                                        </p:attrNameLst>
                                      </p:cBhvr>
                                      <p:to>
                                        <p:strVal val="visible"/>
                                      </p:to>
                                    </p:set>
                                    <p:animEffect transition="in" filter="fade">
                                      <p:cBhvr>
                                        <p:cTn id="29" dur="500"/>
                                        <p:tgtEl>
                                          <p:spTgt spid="5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3">
                                            <p:txEl>
                                              <p:pRg st="7" end="7"/>
                                            </p:txEl>
                                          </p:spTgt>
                                        </p:tgtEl>
                                        <p:attrNameLst>
                                          <p:attrName>style.visibility</p:attrName>
                                        </p:attrNameLst>
                                      </p:cBhvr>
                                      <p:to>
                                        <p:strVal val="visible"/>
                                      </p:to>
                                    </p:set>
                                    <p:animEffect transition="in" filter="fade">
                                      <p:cBhvr>
                                        <p:cTn id="32" dur="500"/>
                                        <p:tgtEl>
                                          <p:spTgt spid="5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1A03C66-6F42-FA49-F206-D40B8C14A0E2}"/>
              </a:ext>
            </a:extLst>
          </p:cNvPr>
          <p:cNvSpPr>
            <a:spLocks noGrp="1"/>
          </p:cNvSpPr>
          <p:nvPr>
            <p:ph type="body" sz="quarter" idx="10"/>
          </p:nvPr>
        </p:nvSpPr>
        <p:spPr/>
        <p:txBody>
          <a:bodyPr/>
          <a:lstStyle/>
          <a:p>
            <a:r>
              <a:rPr lang="en-US" altLang="zh-CN" dirty="0"/>
              <a:t>PART 01</a:t>
            </a:r>
            <a:endParaRPr lang="zh-CN" altLang="en-US" dirty="0"/>
          </a:p>
        </p:txBody>
      </p:sp>
      <p:sp>
        <p:nvSpPr>
          <p:cNvPr id="4" name="文本占位符 3">
            <a:extLst>
              <a:ext uri="{FF2B5EF4-FFF2-40B4-BE49-F238E27FC236}">
                <a16:creationId xmlns:a16="http://schemas.microsoft.com/office/drawing/2014/main" id="{5269E178-807A-47D9-FFA0-5F4599B3DE3E}"/>
              </a:ext>
            </a:extLst>
          </p:cNvPr>
          <p:cNvSpPr>
            <a:spLocks noGrp="1"/>
          </p:cNvSpPr>
          <p:nvPr>
            <p:ph type="body" sz="quarter" idx="11"/>
          </p:nvPr>
        </p:nvSpPr>
        <p:spPr>
          <a:xfrm>
            <a:off x="6196850" y="3310028"/>
            <a:ext cx="4912428" cy="709304"/>
          </a:xfrm>
        </p:spPr>
        <p:txBody>
          <a:bodyPr/>
          <a:lstStyle/>
          <a:p>
            <a:r>
              <a:rPr lang="zh-CN" altLang="en-US" dirty="0"/>
              <a:t>正反向传播</a:t>
            </a:r>
          </a:p>
        </p:txBody>
      </p:sp>
    </p:spTree>
    <p:extLst>
      <p:ext uri="{BB962C8B-B14F-4D97-AF65-F5344CB8AC3E}">
        <p14:creationId xmlns:p14="http://schemas.microsoft.com/office/powerpoint/2010/main" val="24209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640914" y="966111"/>
            <a:ext cx="2147946" cy="424732"/>
          </a:xfrm>
        </p:spPr>
        <p:txBody>
          <a:bodyPr/>
          <a:lstStyle/>
          <a:p>
            <a:r>
              <a:rPr lang="en-US" altLang="zh-CN" dirty="0">
                <a:latin typeface="+mj-ea"/>
                <a:ea typeface="+mj-ea"/>
              </a:rPr>
              <a:t>L2</a:t>
            </a:r>
            <a:r>
              <a:rPr lang="zh-CN" altLang="en-US" dirty="0">
                <a:latin typeface="+mj-ea"/>
                <a:ea typeface="+mj-ea"/>
              </a:rPr>
              <a:t>、</a:t>
            </a:r>
            <a:r>
              <a:rPr lang="en-US" altLang="zh-CN" dirty="0">
                <a:latin typeface="+mj-ea"/>
                <a:ea typeface="+mj-ea"/>
              </a:rPr>
              <a:t>L1</a:t>
            </a:r>
            <a:r>
              <a:rPr lang="zh-CN" altLang="en-US" dirty="0">
                <a:latin typeface="+mj-ea"/>
                <a:ea typeface="+mj-ea"/>
              </a:rPr>
              <a:t>正则化</a:t>
            </a:r>
          </a:p>
        </p:txBody>
      </p:sp>
      <p:sp>
        <p:nvSpPr>
          <p:cNvPr id="4" name="文本框 3">
            <a:extLst>
              <a:ext uri="{FF2B5EF4-FFF2-40B4-BE49-F238E27FC236}">
                <a16:creationId xmlns:a16="http://schemas.microsoft.com/office/drawing/2014/main" id="{85E1DD64-F72D-ED06-229F-0E439F3D8222}"/>
              </a:ext>
            </a:extLst>
          </p:cNvPr>
          <p:cNvSpPr txBox="1"/>
          <p:nvPr/>
        </p:nvSpPr>
        <p:spPr>
          <a:xfrm>
            <a:off x="1458097" y="1496333"/>
            <a:ext cx="9984647" cy="830997"/>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正则化：即在成本函数中加入一个正则化项</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惩罚项</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，惩罚模型的复杂度，防止网络过拟合</a:t>
            </a:r>
          </a:p>
        </p:txBody>
      </p:sp>
      <p:sp>
        <p:nvSpPr>
          <p:cNvPr id="6" name="文本框 5">
            <a:extLst>
              <a:ext uri="{FF2B5EF4-FFF2-40B4-BE49-F238E27FC236}">
                <a16:creationId xmlns:a16="http://schemas.microsoft.com/office/drawing/2014/main" id="{A767853A-B04C-56B2-24E9-6D481F226560}"/>
              </a:ext>
            </a:extLst>
          </p:cNvPr>
          <p:cNvSpPr txBox="1"/>
          <p:nvPr/>
        </p:nvSpPr>
        <p:spPr>
          <a:xfrm>
            <a:off x="1309816" y="2561849"/>
            <a:ext cx="6098058" cy="400110"/>
          </a:xfrm>
          <a:prstGeom prst="rect">
            <a:avLst/>
          </a:prstGeom>
          <a:noFill/>
        </p:spPr>
        <p:txBody>
          <a:bodyPr wrap="square">
            <a:spAutoFit/>
          </a:bodyPr>
          <a:lstStyle/>
          <a:p>
            <a:pPr algn="l">
              <a:buFont typeface="Arial" panose="020B0604020202020204" pitchFamily="34" charset="0"/>
              <a:buChar char="•"/>
            </a:pPr>
            <a:r>
              <a:rPr lang="zh-CN" altLang="en-US" sz="2000" b="0" i="0" dirty="0">
                <a:solidFill>
                  <a:srgbClr val="333333"/>
                </a:solidFill>
                <a:effectLst/>
                <a:latin typeface="Helvetica Neue"/>
              </a:rPr>
              <a:t>逻辑回归的损失函数中增加</a:t>
            </a:r>
            <a:r>
              <a:rPr lang="en-US" altLang="zh-CN" sz="2000" b="0" i="0" dirty="0">
                <a:solidFill>
                  <a:srgbClr val="333333"/>
                </a:solidFill>
                <a:effectLst/>
                <a:latin typeface="Helvetica Neue"/>
              </a:rPr>
              <a:t>L2</a:t>
            </a:r>
            <a:r>
              <a:rPr lang="zh-CN" altLang="en-US" sz="2000" b="0" i="0" dirty="0">
                <a:solidFill>
                  <a:srgbClr val="333333"/>
                </a:solidFill>
                <a:effectLst/>
                <a:latin typeface="Helvetica Neue"/>
              </a:rPr>
              <a:t>正则化</a:t>
            </a:r>
          </a:p>
        </p:txBody>
      </p:sp>
      <p:pic>
        <p:nvPicPr>
          <p:cNvPr id="8" name="图片 7">
            <a:extLst>
              <a:ext uri="{FF2B5EF4-FFF2-40B4-BE49-F238E27FC236}">
                <a16:creationId xmlns:a16="http://schemas.microsoft.com/office/drawing/2014/main" id="{B663C048-3E81-EC98-DDEB-4C23CEFC1176}"/>
              </a:ext>
            </a:extLst>
          </p:cNvPr>
          <p:cNvPicPr>
            <a:picLocks noChangeAspect="1"/>
          </p:cNvPicPr>
          <p:nvPr/>
        </p:nvPicPr>
        <p:blipFill>
          <a:blip r:embed="rId2"/>
          <a:stretch>
            <a:fillRect/>
          </a:stretch>
        </p:blipFill>
        <p:spPr>
          <a:xfrm>
            <a:off x="1049063" y="3128316"/>
            <a:ext cx="6396074" cy="740041"/>
          </a:xfrm>
          <a:prstGeom prst="rect">
            <a:avLst/>
          </a:prstGeom>
        </p:spPr>
      </p:pic>
      <p:sp>
        <p:nvSpPr>
          <p:cNvPr id="10" name="文本框 9">
            <a:extLst>
              <a:ext uri="{FF2B5EF4-FFF2-40B4-BE49-F238E27FC236}">
                <a16:creationId xmlns:a16="http://schemas.microsoft.com/office/drawing/2014/main" id="{418D950A-024E-258A-F18C-CCE14DD5C754}"/>
              </a:ext>
            </a:extLst>
          </p:cNvPr>
          <p:cNvSpPr txBox="1"/>
          <p:nvPr/>
        </p:nvSpPr>
        <p:spPr>
          <a:xfrm>
            <a:off x="1309816" y="4144133"/>
            <a:ext cx="6098058" cy="400110"/>
          </a:xfrm>
          <a:prstGeom prst="rect">
            <a:avLst/>
          </a:prstGeom>
          <a:noFill/>
        </p:spPr>
        <p:txBody>
          <a:bodyPr wrap="square">
            <a:spAutoFit/>
          </a:bodyPr>
          <a:lstStyle/>
          <a:p>
            <a:pPr algn="l">
              <a:buFont typeface="Arial" panose="020B0604020202020204" pitchFamily="34" charset="0"/>
              <a:buChar char="•"/>
            </a:pPr>
            <a:r>
              <a:rPr lang="zh-CN" altLang="en-US" sz="2000" b="0" i="0" dirty="0">
                <a:solidFill>
                  <a:srgbClr val="333333"/>
                </a:solidFill>
                <a:effectLst/>
                <a:latin typeface="Helvetica Neue"/>
              </a:rPr>
              <a:t>逻辑回归的损失函数中增加</a:t>
            </a:r>
            <a:r>
              <a:rPr lang="en-US" altLang="zh-CN" sz="2000" b="0" i="0" dirty="0">
                <a:solidFill>
                  <a:srgbClr val="333333"/>
                </a:solidFill>
                <a:effectLst/>
                <a:latin typeface="Helvetica Neue"/>
              </a:rPr>
              <a:t>L1</a:t>
            </a:r>
            <a:r>
              <a:rPr lang="zh-CN" altLang="en-US" sz="2000" b="0" i="0" dirty="0">
                <a:solidFill>
                  <a:srgbClr val="333333"/>
                </a:solidFill>
                <a:effectLst/>
                <a:latin typeface="Helvetica Neue"/>
              </a:rPr>
              <a:t>正则化</a:t>
            </a:r>
          </a:p>
        </p:txBody>
      </p:sp>
      <p:pic>
        <p:nvPicPr>
          <p:cNvPr id="12" name="图片 11">
            <a:extLst>
              <a:ext uri="{FF2B5EF4-FFF2-40B4-BE49-F238E27FC236}">
                <a16:creationId xmlns:a16="http://schemas.microsoft.com/office/drawing/2014/main" id="{31E01A95-82F2-648E-4C17-6159DF31D35D}"/>
              </a:ext>
            </a:extLst>
          </p:cNvPr>
          <p:cNvPicPr>
            <a:picLocks noChangeAspect="1"/>
          </p:cNvPicPr>
          <p:nvPr/>
        </p:nvPicPr>
        <p:blipFill>
          <a:blip r:embed="rId3"/>
          <a:stretch>
            <a:fillRect/>
          </a:stretch>
        </p:blipFill>
        <p:spPr>
          <a:xfrm>
            <a:off x="948473" y="4669343"/>
            <a:ext cx="6580507" cy="891815"/>
          </a:xfrm>
          <a:prstGeom prst="rect">
            <a:avLst/>
          </a:prstGeom>
        </p:spPr>
      </p:pic>
    </p:spTree>
    <p:extLst>
      <p:ext uri="{BB962C8B-B14F-4D97-AF65-F5344CB8AC3E}">
        <p14:creationId xmlns:p14="http://schemas.microsoft.com/office/powerpoint/2010/main" val="27644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04989" y="954943"/>
            <a:ext cx="2769551" cy="757130"/>
          </a:xfrm>
        </p:spPr>
        <p:txBody>
          <a:bodyPr/>
          <a:lstStyle/>
          <a:p>
            <a:r>
              <a:rPr lang="zh-CN" altLang="en-US" dirty="0">
                <a:latin typeface="+mj-ea"/>
                <a:ea typeface="+mj-ea"/>
              </a:rPr>
              <a:t>正则化</a:t>
            </a:r>
            <a:r>
              <a:rPr lang="zh-CN" altLang="en-US" dirty="0"/>
              <a:t>项的理解</a:t>
            </a:r>
            <a:endParaRPr lang="zh-CN" altLang="en-US" dirty="0">
              <a:latin typeface="+mj-ea"/>
              <a:ea typeface="+mj-ea"/>
            </a:endParaRPr>
          </a:p>
        </p:txBody>
      </p:sp>
      <p:pic>
        <p:nvPicPr>
          <p:cNvPr id="1030" name="Picture 6">
            <a:extLst>
              <a:ext uri="{FF2B5EF4-FFF2-40B4-BE49-F238E27FC236}">
                <a16:creationId xmlns:a16="http://schemas.microsoft.com/office/drawing/2014/main" id="{BFAFBF64-5672-1E23-EDA2-37FC171AF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402" y="1263424"/>
            <a:ext cx="3204172" cy="458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42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897271" y="1004370"/>
            <a:ext cx="2769551" cy="424732"/>
          </a:xfrm>
        </p:spPr>
        <p:txBody>
          <a:bodyPr/>
          <a:lstStyle/>
          <a:p>
            <a:r>
              <a:rPr lang="en-US" altLang="zh-CN" dirty="0">
                <a:latin typeface="+mj-ea"/>
                <a:ea typeface="+mj-ea"/>
              </a:rPr>
              <a:t>L1,L2</a:t>
            </a:r>
            <a:r>
              <a:rPr lang="zh-CN" altLang="en-US" dirty="0">
                <a:latin typeface="+mj-ea"/>
                <a:ea typeface="+mj-ea"/>
              </a:rPr>
              <a:t>正则化</a:t>
            </a:r>
          </a:p>
        </p:txBody>
      </p:sp>
      <p:pic>
        <p:nvPicPr>
          <p:cNvPr id="2" name="图片 1">
            <a:extLst>
              <a:ext uri="{FF2B5EF4-FFF2-40B4-BE49-F238E27FC236}">
                <a16:creationId xmlns:a16="http://schemas.microsoft.com/office/drawing/2014/main" id="{0933E764-3386-DF88-A068-622C3450BC4B}"/>
              </a:ext>
            </a:extLst>
          </p:cNvPr>
          <p:cNvPicPr>
            <a:picLocks noChangeAspect="1"/>
          </p:cNvPicPr>
          <p:nvPr/>
        </p:nvPicPr>
        <p:blipFill>
          <a:blip r:embed="rId2"/>
          <a:stretch>
            <a:fillRect/>
          </a:stretch>
        </p:blipFill>
        <p:spPr>
          <a:xfrm>
            <a:off x="2919694" y="1112581"/>
            <a:ext cx="7713532" cy="955345"/>
          </a:xfrm>
          <a:prstGeom prst="rect">
            <a:avLst/>
          </a:prstGeom>
        </p:spPr>
      </p:pic>
      <p:pic>
        <p:nvPicPr>
          <p:cNvPr id="4" name="图片 3">
            <a:extLst>
              <a:ext uri="{FF2B5EF4-FFF2-40B4-BE49-F238E27FC236}">
                <a16:creationId xmlns:a16="http://schemas.microsoft.com/office/drawing/2014/main" id="{9A6E46F7-50E0-36C4-2E67-19EE6416F594}"/>
              </a:ext>
            </a:extLst>
          </p:cNvPr>
          <p:cNvPicPr>
            <a:picLocks noChangeAspect="1"/>
          </p:cNvPicPr>
          <p:nvPr/>
        </p:nvPicPr>
        <p:blipFill>
          <a:blip r:embed="rId3"/>
          <a:stretch>
            <a:fillRect/>
          </a:stretch>
        </p:blipFill>
        <p:spPr>
          <a:xfrm>
            <a:off x="2919694" y="2116593"/>
            <a:ext cx="4136016" cy="1073992"/>
          </a:xfrm>
          <a:prstGeom prst="rect">
            <a:avLst/>
          </a:prstGeom>
        </p:spPr>
      </p:pic>
      <p:sp>
        <p:nvSpPr>
          <p:cNvPr id="5" name="文本框 4">
            <a:extLst>
              <a:ext uri="{FF2B5EF4-FFF2-40B4-BE49-F238E27FC236}">
                <a16:creationId xmlns:a16="http://schemas.microsoft.com/office/drawing/2014/main" id="{26BF03BA-B568-00AB-2BB7-9AE70DD979EE}"/>
              </a:ext>
            </a:extLst>
          </p:cNvPr>
          <p:cNvSpPr txBox="1"/>
          <p:nvPr/>
        </p:nvSpPr>
        <p:spPr>
          <a:xfrm>
            <a:off x="3852173" y="519605"/>
            <a:ext cx="4995264" cy="499239"/>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为什么正则化能够防止过拟合？</a:t>
            </a:r>
          </a:p>
        </p:txBody>
      </p:sp>
      <p:pic>
        <p:nvPicPr>
          <p:cNvPr id="7" name="图片 6">
            <a:extLst>
              <a:ext uri="{FF2B5EF4-FFF2-40B4-BE49-F238E27FC236}">
                <a16:creationId xmlns:a16="http://schemas.microsoft.com/office/drawing/2014/main" id="{FF838358-2869-71D1-133C-3187116AEE58}"/>
              </a:ext>
            </a:extLst>
          </p:cNvPr>
          <p:cNvPicPr>
            <a:picLocks noChangeAspect="1"/>
          </p:cNvPicPr>
          <p:nvPr/>
        </p:nvPicPr>
        <p:blipFill>
          <a:blip r:embed="rId4"/>
          <a:stretch>
            <a:fillRect/>
          </a:stretch>
        </p:blipFill>
        <p:spPr>
          <a:xfrm>
            <a:off x="1249059" y="3190585"/>
            <a:ext cx="4846941" cy="2929277"/>
          </a:xfrm>
          <a:prstGeom prst="rect">
            <a:avLst/>
          </a:prstGeom>
        </p:spPr>
      </p:pic>
      <p:pic>
        <p:nvPicPr>
          <p:cNvPr id="9" name="图片 8">
            <a:extLst>
              <a:ext uri="{FF2B5EF4-FFF2-40B4-BE49-F238E27FC236}">
                <a16:creationId xmlns:a16="http://schemas.microsoft.com/office/drawing/2014/main" id="{7DCC06FC-576B-AB34-8F04-CD05948E12A4}"/>
              </a:ext>
            </a:extLst>
          </p:cNvPr>
          <p:cNvPicPr>
            <a:picLocks noChangeAspect="1"/>
          </p:cNvPicPr>
          <p:nvPr/>
        </p:nvPicPr>
        <p:blipFill>
          <a:blip r:embed="rId5"/>
          <a:stretch>
            <a:fillRect/>
          </a:stretch>
        </p:blipFill>
        <p:spPr>
          <a:xfrm>
            <a:off x="6236663" y="3239252"/>
            <a:ext cx="3815177" cy="763036"/>
          </a:xfrm>
          <a:prstGeom prst="rect">
            <a:avLst/>
          </a:prstGeom>
        </p:spPr>
      </p:pic>
      <p:sp>
        <p:nvSpPr>
          <p:cNvPr id="10" name="文本框 9">
            <a:extLst>
              <a:ext uri="{FF2B5EF4-FFF2-40B4-BE49-F238E27FC236}">
                <a16:creationId xmlns:a16="http://schemas.microsoft.com/office/drawing/2014/main" id="{02CC49D7-25CD-24D4-6BE5-4BABC2E64F5B}"/>
              </a:ext>
            </a:extLst>
          </p:cNvPr>
          <p:cNvSpPr txBox="1"/>
          <p:nvPr/>
        </p:nvSpPr>
        <p:spPr>
          <a:xfrm>
            <a:off x="6236663" y="4128123"/>
            <a:ext cx="4846941" cy="2272032"/>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加入正则化项后，</a:t>
            </a:r>
            <a:r>
              <a:rPr lang="en-US" altLang="zh-CN" sz="2400" dirty="0" err="1">
                <a:solidFill>
                  <a:schemeClr val="tx1">
                    <a:lumMod val="75000"/>
                    <a:lumOff val="25000"/>
                  </a:schemeClr>
                </a:solidFill>
              </a:rPr>
              <a:t>lamda</a:t>
            </a:r>
            <a:r>
              <a:rPr lang="zh-CN" altLang="en-US" sz="2400" dirty="0">
                <a:solidFill>
                  <a:schemeClr val="tx1">
                    <a:lumMod val="75000"/>
                    <a:lumOff val="25000"/>
                  </a:schemeClr>
                </a:solidFill>
              </a:rPr>
              <a:t>增大，</a:t>
            </a:r>
            <a:r>
              <a:rPr lang="en-US" altLang="zh-CN" sz="2400" dirty="0">
                <a:solidFill>
                  <a:schemeClr val="tx1">
                    <a:lumMod val="75000"/>
                    <a:lumOff val="25000"/>
                  </a:schemeClr>
                </a:solidFill>
              </a:rPr>
              <a:t>W[l]</a:t>
            </a:r>
            <a:r>
              <a:rPr lang="zh-CN" altLang="en-US" sz="2400" dirty="0">
                <a:solidFill>
                  <a:schemeClr val="tx1">
                    <a:lumMod val="75000"/>
                    <a:lumOff val="25000"/>
                  </a:schemeClr>
                </a:solidFill>
              </a:rPr>
              <a:t>减小，</a:t>
            </a:r>
            <a:r>
              <a:rPr lang="en-US" altLang="zh-CN" sz="2400" dirty="0">
                <a:solidFill>
                  <a:schemeClr val="tx1">
                    <a:lumMod val="75000"/>
                    <a:lumOff val="25000"/>
                  </a:schemeClr>
                </a:solidFill>
              </a:rPr>
              <a:t>Z[l]</a:t>
            </a:r>
            <a:r>
              <a:rPr lang="zh-CN" altLang="en-US" sz="2400" dirty="0">
                <a:solidFill>
                  <a:schemeClr val="tx1">
                    <a:lumMod val="75000"/>
                    <a:lumOff val="25000"/>
                  </a:schemeClr>
                </a:solidFill>
              </a:rPr>
              <a:t>也会减小，每层函数近似线性函数，整个网络就成为了一个简单的近似线性的网络，因此不会发生过拟合</a:t>
            </a:r>
          </a:p>
        </p:txBody>
      </p:sp>
    </p:spTree>
    <p:extLst>
      <p:ext uri="{BB962C8B-B14F-4D97-AF65-F5344CB8AC3E}">
        <p14:creationId xmlns:p14="http://schemas.microsoft.com/office/powerpoint/2010/main" val="40854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897271" y="1004370"/>
            <a:ext cx="2769551" cy="424732"/>
          </a:xfrm>
        </p:spPr>
        <p:txBody>
          <a:bodyPr/>
          <a:lstStyle/>
          <a:p>
            <a:r>
              <a:rPr lang="en-US" altLang="zh-CN" dirty="0">
                <a:latin typeface="+mj-ea"/>
                <a:ea typeface="+mj-ea"/>
              </a:rPr>
              <a:t>L1,L2</a:t>
            </a:r>
            <a:r>
              <a:rPr lang="zh-CN" altLang="en-US" dirty="0">
                <a:latin typeface="+mj-ea"/>
                <a:ea typeface="+mj-ea"/>
              </a:rPr>
              <a:t>正则化</a:t>
            </a:r>
          </a:p>
        </p:txBody>
      </p:sp>
      <p:sp>
        <p:nvSpPr>
          <p:cNvPr id="5" name="文本框 4">
            <a:extLst>
              <a:ext uri="{FF2B5EF4-FFF2-40B4-BE49-F238E27FC236}">
                <a16:creationId xmlns:a16="http://schemas.microsoft.com/office/drawing/2014/main" id="{26BF03BA-B568-00AB-2BB7-9AE70DD979EE}"/>
              </a:ext>
            </a:extLst>
          </p:cNvPr>
          <p:cNvSpPr txBox="1"/>
          <p:nvPr/>
        </p:nvSpPr>
        <p:spPr>
          <a:xfrm>
            <a:off x="3852173" y="519605"/>
            <a:ext cx="4995264" cy="499239"/>
          </a:xfrm>
          <a:prstGeom prst="rect">
            <a:avLst/>
          </a:prstGeom>
          <a:noFill/>
        </p:spPr>
        <p:txBody>
          <a:bodyPr wrap="square" rtlCol="0">
            <a:spAutoFit/>
          </a:bodyPr>
          <a:lstStyle/>
          <a:p>
            <a:pPr algn="l">
              <a:lnSpc>
                <a:spcPct val="120000"/>
              </a:lnSpc>
            </a:pPr>
            <a:r>
              <a:rPr lang="zh-CN" altLang="en-US" sz="2400" dirty="0">
                <a:solidFill>
                  <a:schemeClr val="tx1">
                    <a:lumMod val="75000"/>
                    <a:lumOff val="25000"/>
                  </a:schemeClr>
                </a:solidFill>
              </a:rPr>
              <a:t>为什么正则化能够防止过拟合？</a:t>
            </a:r>
          </a:p>
        </p:txBody>
      </p:sp>
      <p:pic>
        <p:nvPicPr>
          <p:cNvPr id="13" name="图片 12">
            <a:extLst>
              <a:ext uri="{FF2B5EF4-FFF2-40B4-BE49-F238E27FC236}">
                <a16:creationId xmlns:a16="http://schemas.microsoft.com/office/drawing/2014/main" id="{5A657831-9D16-D7AC-4E15-6E522F79C3B1}"/>
              </a:ext>
            </a:extLst>
          </p:cNvPr>
          <p:cNvPicPr>
            <a:picLocks noChangeAspect="1"/>
          </p:cNvPicPr>
          <p:nvPr/>
        </p:nvPicPr>
        <p:blipFill>
          <a:blip r:embed="rId2"/>
          <a:stretch>
            <a:fillRect/>
          </a:stretch>
        </p:blipFill>
        <p:spPr>
          <a:xfrm>
            <a:off x="718779" y="1717518"/>
            <a:ext cx="3745228" cy="1482882"/>
          </a:xfrm>
          <a:prstGeom prst="rect">
            <a:avLst/>
          </a:prstGeom>
        </p:spPr>
      </p:pic>
      <p:pic>
        <p:nvPicPr>
          <p:cNvPr id="15" name="图片 14">
            <a:extLst>
              <a:ext uri="{FF2B5EF4-FFF2-40B4-BE49-F238E27FC236}">
                <a16:creationId xmlns:a16="http://schemas.microsoft.com/office/drawing/2014/main" id="{22928075-705B-FC4D-2E9A-C6E021BC0300}"/>
              </a:ext>
            </a:extLst>
          </p:cNvPr>
          <p:cNvPicPr>
            <a:picLocks noChangeAspect="1"/>
          </p:cNvPicPr>
          <p:nvPr/>
        </p:nvPicPr>
        <p:blipFill>
          <a:blip r:embed="rId3"/>
          <a:stretch>
            <a:fillRect/>
          </a:stretch>
        </p:blipFill>
        <p:spPr>
          <a:xfrm>
            <a:off x="4557467" y="1551409"/>
            <a:ext cx="6971812" cy="863481"/>
          </a:xfrm>
          <a:prstGeom prst="rect">
            <a:avLst/>
          </a:prstGeom>
        </p:spPr>
      </p:pic>
      <p:pic>
        <p:nvPicPr>
          <p:cNvPr id="18" name="图片 17">
            <a:extLst>
              <a:ext uri="{FF2B5EF4-FFF2-40B4-BE49-F238E27FC236}">
                <a16:creationId xmlns:a16="http://schemas.microsoft.com/office/drawing/2014/main" id="{9A9729D6-8CF3-B09C-2FE9-E1DB5B2C8155}"/>
              </a:ext>
            </a:extLst>
          </p:cNvPr>
          <p:cNvPicPr>
            <a:picLocks noChangeAspect="1"/>
          </p:cNvPicPr>
          <p:nvPr/>
        </p:nvPicPr>
        <p:blipFill>
          <a:blip r:embed="rId4"/>
          <a:stretch>
            <a:fillRect/>
          </a:stretch>
        </p:blipFill>
        <p:spPr>
          <a:xfrm>
            <a:off x="1979174" y="3488816"/>
            <a:ext cx="8581535" cy="2471350"/>
          </a:xfrm>
          <a:prstGeom prst="rect">
            <a:avLst/>
          </a:prstGeom>
        </p:spPr>
      </p:pic>
    </p:spTree>
    <p:extLst>
      <p:ext uri="{BB962C8B-B14F-4D97-AF65-F5344CB8AC3E}">
        <p14:creationId xmlns:p14="http://schemas.microsoft.com/office/powerpoint/2010/main" val="37476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897271" y="1004370"/>
            <a:ext cx="2769551" cy="424732"/>
          </a:xfrm>
        </p:spPr>
        <p:txBody>
          <a:bodyPr/>
          <a:lstStyle/>
          <a:p>
            <a:r>
              <a:rPr lang="zh-CN" altLang="en-US" dirty="0">
                <a:latin typeface="+mj-ea"/>
                <a:ea typeface="+mj-ea"/>
              </a:rPr>
              <a:t>正则化</a:t>
            </a:r>
          </a:p>
        </p:txBody>
      </p:sp>
      <p:sp>
        <p:nvSpPr>
          <p:cNvPr id="11" name="文本框 10">
            <a:extLst>
              <a:ext uri="{FF2B5EF4-FFF2-40B4-BE49-F238E27FC236}">
                <a16:creationId xmlns:a16="http://schemas.microsoft.com/office/drawing/2014/main" id="{71F69C7C-FB87-28F5-7B9F-B0F08DBBF35D}"/>
              </a:ext>
            </a:extLst>
          </p:cNvPr>
          <p:cNvSpPr txBox="1"/>
          <p:nvPr/>
        </p:nvSpPr>
        <p:spPr>
          <a:xfrm>
            <a:off x="2814250" y="834221"/>
            <a:ext cx="8776386" cy="3539430"/>
          </a:xfrm>
          <a:prstGeom prst="rect">
            <a:avLst/>
          </a:prstGeom>
          <a:noFill/>
        </p:spPr>
        <p:txBody>
          <a:bodyPr wrap="square">
            <a:spAutoFit/>
          </a:bodyPr>
          <a:lstStyle/>
          <a:p>
            <a:r>
              <a:rPr lang="zh-CN" altLang="en-US" sz="2800" dirty="0"/>
              <a:t>神经网络中的正则化与逻辑回归相似，只不过参数</a:t>
            </a:r>
            <a:r>
              <a:rPr lang="en-US" altLang="zh-CN" sz="2800" dirty="0"/>
              <a:t>W</a:t>
            </a:r>
            <a:r>
              <a:rPr lang="zh-CN" altLang="en-US" sz="2800" dirty="0"/>
              <a:t>变多了，每一层都有若干个权重，可以理解成一个矩阵</a:t>
            </a:r>
          </a:p>
          <a:p>
            <a:endParaRPr lang="en-US" altLang="zh-CN" sz="2800" dirty="0"/>
          </a:p>
          <a:p>
            <a:endParaRPr lang="en-US" altLang="zh-CN" sz="2800" dirty="0"/>
          </a:p>
          <a:p>
            <a:endParaRPr lang="en-US" altLang="zh-CN" sz="2800" dirty="0"/>
          </a:p>
          <a:p>
            <a:endParaRPr lang="zh-CN" altLang="en-US" sz="2800" dirty="0"/>
          </a:p>
          <a:p>
            <a:r>
              <a:rPr lang="zh-CN" altLang="en-US" sz="2800" dirty="0"/>
              <a:t>我们把</a:t>
            </a:r>
            <a:r>
              <a:rPr lang="en-US" altLang="zh-CN" sz="2800" dirty="0"/>
              <a:t>w[l]</a:t>
            </a:r>
            <a:r>
              <a:rPr lang="zh-CN" altLang="en-US" sz="2800" dirty="0"/>
              <a:t>理解某一层神经元的权重参数，其中这是加入了</a:t>
            </a:r>
            <a:r>
              <a:rPr lang="en-US" altLang="zh-CN" sz="2800" dirty="0"/>
              <a:t>L2</a:t>
            </a:r>
            <a:r>
              <a:rPr lang="zh-CN" altLang="en-US" sz="2800" dirty="0"/>
              <a:t>范数</a:t>
            </a:r>
            <a:endParaRPr lang="en-US" altLang="zh-CN" sz="2800" dirty="0"/>
          </a:p>
        </p:txBody>
      </p:sp>
      <p:pic>
        <p:nvPicPr>
          <p:cNvPr id="15" name="图片 14">
            <a:extLst>
              <a:ext uri="{FF2B5EF4-FFF2-40B4-BE49-F238E27FC236}">
                <a16:creationId xmlns:a16="http://schemas.microsoft.com/office/drawing/2014/main" id="{31DABF41-C67E-5786-E76C-6FE9C6D3F7CB}"/>
              </a:ext>
            </a:extLst>
          </p:cNvPr>
          <p:cNvPicPr>
            <a:picLocks noChangeAspect="1"/>
          </p:cNvPicPr>
          <p:nvPr/>
        </p:nvPicPr>
        <p:blipFill>
          <a:blip r:embed="rId2"/>
          <a:stretch>
            <a:fillRect/>
          </a:stretch>
        </p:blipFill>
        <p:spPr>
          <a:xfrm>
            <a:off x="3233839" y="4373651"/>
            <a:ext cx="5724321" cy="1073309"/>
          </a:xfrm>
          <a:prstGeom prst="rect">
            <a:avLst/>
          </a:prstGeom>
        </p:spPr>
      </p:pic>
      <p:sp>
        <p:nvSpPr>
          <p:cNvPr id="18" name="文本框 17">
            <a:extLst>
              <a:ext uri="{FF2B5EF4-FFF2-40B4-BE49-F238E27FC236}">
                <a16:creationId xmlns:a16="http://schemas.microsoft.com/office/drawing/2014/main" id="{465D6F3B-317C-2F96-4715-D8AFA7213257}"/>
              </a:ext>
            </a:extLst>
          </p:cNvPr>
          <p:cNvSpPr txBox="1"/>
          <p:nvPr/>
        </p:nvSpPr>
        <p:spPr>
          <a:xfrm>
            <a:off x="1875138" y="5376576"/>
            <a:ext cx="10222127" cy="954107"/>
          </a:xfrm>
          <a:prstGeom prst="rect">
            <a:avLst/>
          </a:prstGeom>
          <a:noFill/>
        </p:spPr>
        <p:txBody>
          <a:bodyPr wrap="square">
            <a:spAutoFit/>
          </a:bodyPr>
          <a:lstStyle/>
          <a:p>
            <a:r>
              <a:rPr lang="zh-CN" altLang="en-US" sz="2800" b="0" i="0" dirty="0">
                <a:solidFill>
                  <a:srgbClr val="333333"/>
                </a:solidFill>
                <a:effectLst/>
                <a:latin typeface="Helvetica Neue"/>
              </a:rPr>
              <a:t>对于矩阵的</a:t>
            </a:r>
            <a:r>
              <a:rPr lang="en-US" altLang="zh-CN" sz="2800" b="0" i="0" dirty="0">
                <a:solidFill>
                  <a:srgbClr val="333333"/>
                </a:solidFill>
                <a:effectLst/>
                <a:latin typeface="Helvetica Neue"/>
              </a:rPr>
              <a:t>L2</a:t>
            </a:r>
            <a:r>
              <a:rPr lang="zh-CN" altLang="en-US" sz="2800" b="0" i="0" dirty="0">
                <a:solidFill>
                  <a:srgbClr val="333333"/>
                </a:solidFill>
                <a:effectLst/>
                <a:latin typeface="Helvetica Neue"/>
              </a:rPr>
              <a:t>范数，有个专业名称叫</a:t>
            </a:r>
            <a:r>
              <a:rPr lang="zh-CN" altLang="en-US" sz="2800" b="1" i="0" dirty="0">
                <a:solidFill>
                  <a:srgbClr val="333333"/>
                </a:solidFill>
                <a:effectLst/>
                <a:latin typeface="Helvetica Neue"/>
              </a:rPr>
              <a:t>弗罗贝尼乌斯范数（</a:t>
            </a:r>
            <a:r>
              <a:rPr lang="en-US" altLang="zh-CN" sz="2800" b="1" i="0" dirty="0" err="1">
                <a:solidFill>
                  <a:srgbClr val="333333"/>
                </a:solidFill>
                <a:effectLst/>
                <a:latin typeface="Helvetica Neue"/>
              </a:rPr>
              <a:t>Frobenius</a:t>
            </a:r>
            <a:r>
              <a:rPr lang="en-US" altLang="zh-CN" sz="2800" b="1" i="0" dirty="0">
                <a:solidFill>
                  <a:srgbClr val="333333"/>
                </a:solidFill>
                <a:effectLst/>
                <a:latin typeface="Helvetica Neue"/>
              </a:rPr>
              <a:t> Norm</a:t>
            </a:r>
            <a:r>
              <a:rPr lang="zh-CN" altLang="en-US" sz="2800" b="1" i="0" dirty="0">
                <a:solidFill>
                  <a:srgbClr val="333333"/>
                </a:solidFill>
                <a:effectLst/>
                <a:latin typeface="Helvetica Neue"/>
              </a:rPr>
              <a:t>）</a:t>
            </a:r>
            <a:endParaRPr lang="zh-CN" altLang="en-US" sz="2800" dirty="0"/>
          </a:p>
        </p:txBody>
      </p:sp>
      <p:pic>
        <p:nvPicPr>
          <p:cNvPr id="3" name="图片 2">
            <a:extLst>
              <a:ext uri="{FF2B5EF4-FFF2-40B4-BE49-F238E27FC236}">
                <a16:creationId xmlns:a16="http://schemas.microsoft.com/office/drawing/2014/main" id="{610A1AE3-C27B-4274-90EC-7840CCD61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77" y="2002146"/>
            <a:ext cx="11012652" cy="1146319"/>
          </a:xfrm>
          <a:prstGeom prst="rect">
            <a:avLst/>
          </a:prstGeom>
        </p:spPr>
      </p:pic>
    </p:spTree>
    <p:extLst>
      <p:ext uri="{BB962C8B-B14F-4D97-AF65-F5344CB8AC3E}">
        <p14:creationId xmlns:p14="http://schemas.microsoft.com/office/powerpoint/2010/main" val="23816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en-US" altLang="zh-CN" dirty="0">
                <a:latin typeface="+mj-ea"/>
                <a:ea typeface="+mj-ea"/>
              </a:rPr>
              <a:t>dropout</a:t>
            </a:r>
            <a:r>
              <a:rPr lang="zh-CN" altLang="en-US" dirty="0">
                <a:latin typeface="+mj-ea"/>
                <a:ea typeface="+mj-ea"/>
              </a:rPr>
              <a:t>正则化</a:t>
            </a:r>
          </a:p>
        </p:txBody>
      </p:sp>
      <p:sp>
        <p:nvSpPr>
          <p:cNvPr id="3" name="文本框 2">
            <a:extLst>
              <a:ext uri="{FF2B5EF4-FFF2-40B4-BE49-F238E27FC236}">
                <a16:creationId xmlns:a16="http://schemas.microsoft.com/office/drawing/2014/main" id="{F0BED3CD-B5B7-D01B-773C-23A45387CAFC}"/>
              </a:ext>
            </a:extLst>
          </p:cNvPr>
          <p:cNvSpPr txBox="1"/>
          <p:nvPr/>
        </p:nvSpPr>
        <p:spPr>
          <a:xfrm>
            <a:off x="3191917" y="960194"/>
            <a:ext cx="8405685" cy="400110"/>
          </a:xfrm>
          <a:prstGeom prst="rect">
            <a:avLst/>
          </a:prstGeom>
          <a:noFill/>
        </p:spPr>
        <p:txBody>
          <a:bodyPr wrap="square">
            <a:spAutoFit/>
          </a:bodyPr>
          <a:lstStyle/>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Droupout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：随机的对神经网络每一层进行丢弃部分神经元操作。</a:t>
            </a:r>
          </a:p>
        </p:txBody>
      </p:sp>
      <p:sp>
        <p:nvSpPr>
          <p:cNvPr id="7" name="文本框 6">
            <a:extLst>
              <a:ext uri="{FF2B5EF4-FFF2-40B4-BE49-F238E27FC236}">
                <a16:creationId xmlns:a16="http://schemas.microsoft.com/office/drawing/2014/main" id="{7B27A8FA-C1A3-8504-2661-8A33AB43553D}"/>
              </a:ext>
            </a:extLst>
          </p:cNvPr>
          <p:cNvSpPr txBox="1"/>
          <p:nvPr/>
        </p:nvSpPr>
        <p:spPr>
          <a:xfrm>
            <a:off x="1442651" y="5278049"/>
            <a:ext cx="9814353" cy="707886"/>
          </a:xfrm>
          <a:prstGeom prst="rect">
            <a:avLst/>
          </a:prstGeom>
          <a:noFill/>
        </p:spPr>
        <p:txBody>
          <a:bodyPr wrap="square">
            <a:spAutoFit/>
          </a:bodyPr>
          <a:lstStyle/>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对于网络的每一层会进行设置保留概率，即</a:t>
            </a:r>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keep_prob</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。假设</a:t>
            </a:r>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keep_prob</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，那么也就是在每一层所有神经元有</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20% </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的概率直接失效，可以理解为</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BA8F913-05BF-2F62-04F9-361AFDB7129C}"/>
              </a:ext>
            </a:extLst>
          </p:cNvPr>
          <p:cNvPicPr>
            <a:picLocks noChangeAspect="1"/>
          </p:cNvPicPr>
          <p:nvPr/>
        </p:nvPicPr>
        <p:blipFill>
          <a:blip r:embed="rId2"/>
          <a:stretch>
            <a:fillRect/>
          </a:stretch>
        </p:blipFill>
        <p:spPr>
          <a:xfrm>
            <a:off x="1193578" y="1904719"/>
            <a:ext cx="4958719" cy="2660300"/>
          </a:xfrm>
          <a:prstGeom prst="rect">
            <a:avLst/>
          </a:prstGeom>
        </p:spPr>
      </p:pic>
      <p:pic>
        <p:nvPicPr>
          <p:cNvPr id="8" name="图片 7">
            <a:extLst>
              <a:ext uri="{FF2B5EF4-FFF2-40B4-BE49-F238E27FC236}">
                <a16:creationId xmlns:a16="http://schemas.microsoft.com/office/drawing/2014/main" id="{B6B9118F-E0FF-1C50-7F8E-06CEFD8FD450}"/>
              </a:ext>
            </a:extLst>
          </p:cNvPr>
          <p:cNvPicPr>
            <a:picLocks noChangeAspect="1"/>
          </p:cNvPicPr>
          <p:nvPr/>
        </p:nvPicPr>
        <p:blipFill>
          <a:blip r:embed="rId3"/>
          <a:stretch>
            <a:fillRect/>
          </a:stretch>
        </p:blipFill>
        <p:spPr>
          <a:xfrm>
            <a:off x="6349827" y="1687101"/>
            <a:ext cx="4902422" cy="2566250"/>
          </a:xfrm>
          <a:prstGeom prst="rect">
            <a:avLst/>
          </a:prstGeom>
        </p:spPr>
      </p:pic>
    </p:spTree>
    <p:extLst>
      <p:ext uri="{BB962C8B-B14F-4D97-AF65-F5344CB8AC3E}">
        <p14:creationId xmlns:p14="http://schemas.microsoft.com/office/powerpoint/2010/main" val="32068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en-US" altLang="zh-CN" dirty="0">
                <a:latin typeface="+mj-ea"/>
                <a:ea typeface="+mj-ea"/>
              </a:rPr>
              <a:t>dropout</a:t>
            </a:r>
            <a:r>
              <a:rPr lang="zh-CN" altLang="en-US" dirty="0">
                <a:latin typeface="+mj-ea"/>
                <a:ea typeface="+mj-ea"/>
              </a:rPr>
              <a:t>正则化</a:t>
            </a:r>
          </a:p>
        </p:txBody>
      </p:sp>
      <p:pic>
        <p:nvPicPr>
          <p:cNvPr id="6" name="图片 5">
            <a:extLst>
              <a:ext uri="{FF2B5EF4-FFF2-40B4-BE49-F238E27FC236}">
                <a16:creationId xmlns:a16="http://schemas.microsoft.com/office/drawing/2014/main" id="{4544204D-3022-0CF9-B3E1-6C0D0458626D}"/>
              </a:ext>
            </a:extLst>
          </p:cNvPr>
          <p:cNvPicPr>
            <a:picLocks noChangeAspect="1"/>
          </p:cNvPicPr>
          <p:nvPr/>
        </p:nvPicPr>
        <p:blipFill>
          <a:blip r:embed="rId2"/>
          <a:stretch>
            <a:fillRect/>
          </a:stretch>
        </p:blipFill>
        <p:spPr>
          <a:xfrm>
            <a:off x="1149177" y="1749574"/>
            <a:ext cx="8086143" cy="4271262"/>
          </a:xfrm>
          <a:prstGeom prst="rect">
            <a:avLst/>
          </a:prstGeom>
        </p:spPr>
      </p:pic>
      <p:sp>
        <p:nvSpPr>
          <p:cNvPr id="2" name="文本框 1">
            <a:extLst>
              <a:ext uri="{FF2B5EF4-FFF2-40B4-BE49-F238E27FC236}">
                <a16:creationId xmlns:a16="http://schemas.microsoft.com/office/drawing/2014/main" id="{142D3AFA-7946-9559-1C9D-4A6ED0D8336E}"/>
              </a:ext>
            </a:extLst>
          </p:cNvPr>
          <p:cNvSpPr txBox="1"/>
          <p:nvPr/>
        </p:nvSpPr>
        <p:spPr>
          <a:xfrm>
            <a:off x="3978876" y="543697"/>
            <a:ext cx="4646140" cy="499239"/>
          </a:xfrm>
          <a:prstGeom prst="rect">
            <a:avLst/>
          </a:prstGeom>
          <a:noFill/>
        </p:spPr>
        <p:txBody>
          <a:bodyPr wrap="square" rtlCol="0">
            <a:spAutoFit/>
          </a:bodyPr>
          <a:lstStyle/>
          <a:p>
            <a:pPr algn="l">
              <a:lnSpc>
                <a:spcPct val="120000"/>
              </a:lnSpc>
            </a:pPr>
            <a:r>
              <a:rPr lang="zh-CN" altLang="en-US" sz="2400" b="1" dirty="0">
                <a:solidFill>
                  <a:schemeClr val="tx1">
                    <a:lumMod val="75000"/>
                    <a:lumOff val="25000"/>
                  </a:schemeClr>
                </a:solidFill>
              </a:rPr>
              <a:t>如何实现</a:t>
            </a:r>
            <a:r>
              <a:rPr lang="en-US" altLang="zh-CN" sz="2400" b="1" dirty="0">
                <a:solidFill>
                  <a:schemeClr val="tx1">
                    <a:lumMod val="75000"/>
                    <a:lumOff val="25000"/>
                  </a:schemeClr>
                </a:solidFill>
              </a:rPr>
              <a:t>dropout</a:t>
            </a:r>
            <a:r>
              <a:rPr lang="zh-CN" altLang="en-US" sz="2400" b="1" dirty="0">
                <a:solidFill>
                  <a:schemeClr val="tx1">
                    <a:lumMod val="75000"/>
                    <a:lumOff val="25000"/>
                  </a:schemeClr>
                </a:solidFill>
              </a:rPr>
              <a:t>正则化呢？</a:t>
            </a:r>
          </a:p>
        </p:txBody>
      </p:sp>
      <p:sp>
        <p:nvSpPr>
          <p:cNvPr id="3" name="文本框 2">
            <a:extLst>
              <a:ext uri="{FF2B5EF4-FFF2-40B4-BE49-F238E27FC236}">
                <a16:creationId xmlns:a16="http://schemas.microsoft.com/office/drawing/2014/main" id="{D230AC65-39F8-7221-C06C-EEDF3A59D0F4}"/>
              </a:ext>
            </a:extLst>
          </p:cNvPr>
          <p:cNvSpPr txBox="1"/>
          <p:nvPr/>
        </p:nvSpPr>
        <p:spPr>
          <a:xfrm>
            <a:off x="3818238" y="1180555"/>
            <a:ext cx="4349578" cy="431400"/>
          </a:xfrm>
          <a:prstGeom prst="rect">
            <a:avLst/>
          </a:prstGeom>
          <a:noFill/>
        </p:spPr>
        <p:txBody>
          <a:bodyPr wrap="square" rtlCol="0">
            <a:spAutoFit/>
          </a:bodyPr>
          <a:lstStyle/>
          <a:p>
            <a:pPr algn="l">
              <a:lnSpc>
                <a:spcPct val="120000"/>
              </a:lnSpc>
            </a:pPr>
            <a:r>
              <a:rPr lang="en-US" altLang="zh-CN" sz="2000" b="1" dirty="0">
                <a:solidFill>
                  <a:schemeClr val="tx1">
                    <a:lumMod val="75000"/>
                    <a:lumOff val="25000"/>
                  </a:schemeClr>
                </a:solidFill>
              </a:rPr>
              <a:t>Inverted dropout</a:t>
            </a:r>
            <a:r>
              <a:rPr lang="zh-CN" altLang="en-US" sz="2000" b="1" dirty="0">
                <a:solidFill>
                  <a:schemeClr val="tx1">
                    <a:lumMod val="75000"/>
                    <a:lumOff val="25000"/>
                  </a:schemeClr>
                </a:solidFill>
              </a:rPr>
              <a:t>（反向随机激活）</a:t>
            </a:r>
          </a:p>
        </p:txBody>
      </p:sp>
    </p:spTree>
    <p:extLst>
      <p:ext uri="{BB962C8B-B14F-4D97-AF65-F5344CB8AC3E}">
        <p14:creationId xmlns:p14="http://schemas.microsoft.com/office/powerpoint/2010/main" val="1643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en-US" altLang="zh-CN" dirty="0">
                <a:latin typeface="+mj-ea"/>
                <a:ea typeface="+mj-ea"/>
              </a:rPr>
              <a:t>dropout</a:t>
            </a:r>
            <a:r>
              <a:rPr lang="zh-CN" altLang="en-US" dirty="0">
                <a:latin typeface="+mj-ea"/>
                <a:ea typeface="+mj-ea"/>
              </a:rPr>
              <a:t>正则化</a:t>
            </a:r>
          </a:p>
        </p:txBody>
      </p:sp>
      <p:sp>
        <p:nvSpPr>
          <p:cNvPr id="3" name="文本框 2">
            <a:extLst>
              <a:ext uri="{FF2B5EF4-FFF2-40B4-BE49-F238E27FC236}">
                <a16:creationId xmlns:a16="http://schemas.microsoft.com/office/drawing/2014/main" id="{F0BED3CD-B5B7-D01B-773C-23A45387CAFC}"/>
              </a:ext>
            </a:extLst>
          </p:cNvPr>
          <p:cNvSpPr txBox="1"/>
          <p:nvPr/>
        </p:nvSpPr>
        <p:spPr>
          <a:xfrm>
            <a:off x="3191917" y="960194"/>
            <a:ext cx="8405685" cy="400110"/>
          </a:xfrm>
          <a:prstGeom prst="rect">
            <a:avLst/>
          </a:prstGeom>
          <a:noFill/>
        </p:spPr>
        <p:txBody>
          <a:bodyPr wrap="square">
            <a:spAutoFit/>
          </a:bodyPr>
          <a:lstStyle/>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Droupout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为什么有效？</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BA8F913-05BF-2F62-04F9-361AFDB7129C}"/>
              </a:ext>
            </a:extLst>
          </p:cNvPr>
          <p:cNvPicPr>
            <a:picLocks noChangeAspect="1"/>
          </p:cNvPicPr>
          <p:nvPr/>
        </p:nvPicPr>
        <p:blipFill>
          <a:blip r:embed="rId2"/>
          <a:stretch>
            <a:fillRect/>
          </a:stretch>
        </p:blipFill>
        <p:spPr>
          <a:xfrm>
            <a:off x="1137281" y="1687101"/>
            <a:ext cx="4958719" cy="2660300"/>
          </a:xfrm>
          <a:prstGeom prst="rect">
            <a:avLst/>
          </a:prstGeom>
        </p:spPr>
      </p:pic>
      <p:pic>
        <p:nvPicPr>
          <p:cNvPr id="8" name="图片 7">
            <a:extLst>
              <a:ext uri="{FF2B5EF4-FFF2-40B4-BE49-F238E27FC236}">
                <a16:creationId xmlns:a16="http://schemas.microsoft.com/office/drawing/2014/main" id="{B6B9118F-E0FF-1C50-7F8E-06CEFD8FD450}"/>
              </a:ext>
            </a:extLst>
          </p:cNvPr>
          <p:cNvPicPr>
            <a:picLocks noChangeAspect="1"/>
          </p:cNvPicPr>
          <p:nvPr/>
        </p:nvPicPr>
        <p:blipFill>
          <a:blip r:embed="rId3"/>
          <a:stretch>
            <a:fillRect/>
          </a:stretch>
        </p:blipFill>
        <p:spPr>
          <a:xfrm>
            <a:off x="6354582" y="1489392"/>
            <a:ext cx="4902422" cy="2566250"/>
          </a:xfrm>
          <a:prstGeom prst="rect">
            <a:avLst/>
          </a:prstGeom>
        </p:spPr>
      </p:pic>
      <p:sp>
        <p:nvSpPr>
          <p:cNvPr id="2" name="文本框 1">
            <a:extLst>
              <a:ext uri="{FF2B5EF4-FFF2-40B4-BE49-F238E27FC236}">
                <a16:creationId xmlns:a16="http://schemas.microsoft.com/office/drawing/2014/main" id="{FB673892-BACB-AB4E-8949-DC047C0768CF}"/>
              </a:ext>
            </a:extLst>
          </p:cNvPr>
          <p:cNvSpPr txBox="1"/>
          <p:nvPr/>
        </p:nvSpPr>
        <p:spPr>
          <a:xfrm>
            <a:off x="1260389" y="4638665"/>
            <a:ext cx="8933936" cy="729943"/>
          </a:xfrm>
          <a:prstGeom prst="rect">
            <a:avLst/>
          </a:prstGeom>
          <a:noFill/>
        </p:spPr>
        <p:txBody>
          <a:bodyPr wrap="square" rtlCol="0">
            <a:spAutoFit/>
          </a:bodyPr>
          <a:lstStyle/>
          <a:p>
            <a:pPr algn="l">
              <a:lnSpc>
                <a:spcPct val="120000"/>
              </a:lnSpc>
            </a:pPr>
            <a:r>
              <a:rPr lang="zh-CN" altLang="en-US" dirty="0">
                <a:solidFill>
                  <a:schemeClr val="tx1">
                    <a:lumMod val="75000"/>
                    <a:lumOff val="25000"/>
                  </a:schemeClr>
                </a:solidFill>
              </a:rPr>
              <a:t>加入了</a:t>
            </a:r>
            <a:r>
              <a:rPr lang="en-US" altLang="zh-CN" dirty="0">
                <a:solidFill>
                  <a:schemeClr val="tx1">
                    <a:lumMod val="75000"/>
                    <a:lumOff val="25000"/>
                  </a:schemeClr>
                </a:solidFill>
              </a:rPr>
              <a:t>dropout</a:t>
            </a:r>
            <a:r>
              <a:rPr lang="zh-CN" altLang="en-US" dirty="0">
                <a:solidFill>
                  <a:schemeClr val="tx1">
                    <a:lumMod val="75000"/>
                    <a:lumOff val="25000"/>
                  </a:schemeClr>
                </a:solidFill>
              </a:rPr>
              <a:t>后，输入的特征都存在被随机清除的可能，所以神经元不会特别依赖某个输入特征，也就是不会给某个特征设置太大的权重。</a:t>
            </a:r>
          </a:p>
        </p:txBody>
      </p:sp>
    </p:spTree>
    <p:extLst>
      <p:ext uri="{BB962C8B-B14F-4D97-AF65-F5344CB8AC3E}">
        <p14:creationId xmlns:p14="http://schemas.microsoft.com/office/powerpoint/2010/main" val="50227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en-US" altLang="zh-CN" dirty="0">
                <a:latin typeface="+mj-ea"/>
                <a:ea typeface="+mj-ea"/>
              </a:rPr>
              <a:t>dropout</a:t>
            </a:r>
            <a:r>
              <a:rPr lang="zh-CN" altLang="en-US" dirty="0">
                <a:latin typeface="+mj-ea"/>
                <a:ea typeface="+mj-ea"/>
              </a:rPr>
              <a:t>正则化</a:t>
            </a:r>
          </a:p>
        </p:txBody>
      </p:sp>
      <p:pic>
        <p:nvPicPr>
          <p:cNvPr id="6" name="图片 5">
            <a:extLst>
              <a:ext uri="{FF2B5EF4-FFF2-40B4-BE49-F238E27FC236}">
                <a16:creationId xmlns:a16="http://schemas.microsoft.com/office/drawing/2014/main" id="{9414DB11-1C7A-CD7A-B15A-158EB7702969}"/>
              </a:ext>
            </a:extLst>
          </p:cNvPr>
          <p:cNvPicPr>
            <a:picLocks noChangeAspect="1"/>
          </p:cNvPicPr>
          <p:nvPr/>
        </p:nvPicPr>
        <p:blipFill>
          <a:blip r:embed="rId2"/>
          <a:stretch>
            <a:fillRect/>
          </a:stretch>
        </p:blipFill>
        <p:spPr>
          <a:xfrm>
            <a:off x="3107172" y="1180555"/>
            <a:ext cx="6494027" cy="3316218"/>
          </a:xfrm>
          <a:prstGeom prst="rect">
            <a:avLst/>
          </a:prstGeom>
        </p:spPr>
      </p:pic>
      <p:sp>
        <p:nvSpPr>
          <p:cNvPr id="7" name="文本框 6">
            <a:extLst>
              <a:ext uri="{FF2B5EF4-FFF2-40B4-BE49-F238E27FC236}">
                <a16:creationId xmlns:a16="http://schemas.microsoft.com/office/drawing/2014/main" id="{F1140E90-CF83-B3A7-3304-7A4BA6535257}"/>
              </a:ext>
            </a:extLst>
          </p:cNvPr>
          <p:cNvSpPr txBox="1"/>
          <p:nvPr/>
        </p:nvSpPr>
        <p:spPr>
          <a:xfrm>
            <a:off x="1979173" y="4876713"/>
            <a:ext cx="8983363" cy="800732"/>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对于不同的层，设置的</a:t>
            </a:r>
            <a:r>
              <a:rPr lang="en-US" altLang="zh-CN" sz="2000" dirty="0" err="1">
                <a:solidFill>
                  <a:schemeClr val="tx1">
                    <a:lumMod val="75000"/>
                    <a:lumOff val="25000"/>
                  </a:schemeClr>
                </a:solidFill>
              </a:rPr>
              <a:t>keep_prob</a:t>
            </a:r>
            <a:r>
              <a:rPr lang="zh-CN" altLang="en-US" sz="2000" dirty="0">
                <a:solidFill>
                  <a:schemeClr val="tx1">
                    <a:lumMod val="75000"/>
                    <a:lumOff val="25000"/>
                  </a:schemeClr>
                </a:solidFill>
              </a:rPr>
              <a:t>大小也不一致。</a:t>
            </a:r>
            <a:endParaRPr lang="en-US" altLang="zh-CN" sz="2000" dirty="0">
              <a:solidFill>
                <a:schemeClr val="tx1">
                  <a:lumMod val="75000"/>
                  <a:lumOff val="25000"/>
                </a:schemeClr>
              </a:solidFill>
            </a:endParaRPr>
          </a:p>
          <a:p>
            <a:pPr algn="l">
              <a:lnSpc>
                <a:spcPct val="120000"/>
              </a:lnSpc>
            </a:pPr>
            <a:r>
              <a:rPr lang="zh-CN" altLang="en-US" sz="2000" dirty="0">
                <a:solidFill>
                  <a:schemeClr val="tx1">
                    <a:lumMod val="75000"/>
                    <a:lumOff val="25000"/>
                  </a:schemeClr>
                </a:solidFill>
              </a:rPr>
              <a:t>神经元较少的层，可以设置为</a:t>
            </a:r>
            <a:r>
              <a:rPr lang="en-US" altLang="zh-CN" sz="2000" dirty="0">
                <a:solidFill>
                  <a:schemeClr val="tx1">
                    <a:lumMod val="75000"/>
                    <a:lumOff val="25000"/>
                  </a:schemeClr>
                </a:solidFill>
              </a:rPr>
              <a:t>1</a:t>
            </a:r>
            <a:r>
              <a:rPr lang="zh-CN" altLang="en-US" sz="2000" dirty="0">
                <a:solidFill>
                  <a:schemeClr val="tx1">
                    <a:lumMod val="75000"/>
                    <a:lumOff val="25000"/>
                  </a:schemeClr>
                </a:solidFill>
              </a:rPr>
              <a:t>，神经元多的层则会设置较小的</a:t>
            </a:r>
            <a:r>
              <a:rPr lang="en-US" altLang="zh-CN" sz="2000" dirty="0" err="1">
                <a:solidFill>
                  <a:schemeClr val="tx1">
                    <a:lumMod val="75000"/>
                    <a:lumOff val="25000"/>
                  </a:schemeClr>
                </a:solidFill>
              </a:rPr>
              <a:t>keep_prob</a:t>
            </a:r>
            <a:endParaRPr lang="zh-CN" altLang="en-US" sz="2000" dirty="0">
              <a:solidFill>
                <a:schemeClr val="tx1">
                  <a:lumMod val="75000"/>
                  <a:lumOff val="25000"/>
                </a:schemeClr>
              </a:solidFill>
            </a:endParaRPr>
          </a:p>
        </p:txBody>
      </p:sp>
    </p:spTree>
    <p:extLst>
      <p:ext uri="{BB962C8B-B14F-4D97-AF65-F5344CB8AC3E}">
        <p14:creationId xmlns:p14="http://schemas.microsoft.com/office/powerpoint/2010/main" val="35377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zh-CN" altLang="en-US" dirty="0"/>
              <a:t>早停止法</a:t>
            </a:r>
            <a:endParaRPr lang="zh-CN" altLang="en-US" dirty="0">
              <a:latin typeface="+mj-ea"/>
              <a:ea typeface="+mj-ea"/>
            </a:endParaRPr>
          </a:p>
        </p:txBody>
      </p:sp>
      <p:pic>
        <p:nvPicPr>
          <p:cNvPr id="2" name="图片 1">
            <a:extLst>
              <a:ext uri="{FF2B5EF4-FFF2-40B4-BE49-F238E27FC236}">
                <a16:creationId xmlns:a16="http://schemas.microsoft.com/office/drawing/2014/main" id="{FEAE23E7-F898-C810-027F-2318443163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9489" y="675244"/>
            <a:ext cx="8220139" cy="3859685"/>
          </a:xfrm>
          <a:prstGeom prst="rect">
            <a:avLst/>
          </a:prstGeom>
          <a:noFill/>
          <a:ln>
            <a:noFill/>
          </a:ln>
        </p:spPr>
      </p:pic>
      <p:sp>
        <p:nvSpPr>
          <p:cNvPr id="6" name="文本框 5">
            <a:extLst>
              <a:ext uri="{FF2B5EF4-FFF2-40B4-BE49-F238E27FC236}">
                <a16:creationId xmlns:a16="http://schemas.microsoft.com/office/drawing/2014/main" id="{DEE71395-1E89-61C0-CFDC-E12B92B882F3}"/>
              </a:ext>
            </a:extLst>
          </p:cNvPr>
          <p:cNvSpPr txBox="1"/>
          <p:nvPr/>
        </p:nvSpPr>
        <p:spPr>
          <a:xfrm>
            <a:off x="1665073" y="4705428"/>
            <a:ext cx="8862884" cy="1569660"/>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通常不断训练之后，损失越来越小。但是到了一定</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程度</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之后，模型学到的过于复杂（过于拟合训练集上的数据的特征）造成测试集开始损失较小，后来又变大。模型的</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w</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参数会越来越大，</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那么可以在测试集损失减小一定程度之后停止训练。</a:t>
            </a:r>
          </a:p>
        </p:txBody>
      </p:sp>
    </p:spTree>
    <p:extLst>
      <p:ext uri="{BB962C8B-B14F-4D97-AF65-F5344CB8AC3E}">
        <p14:creationId xmlns:p14="http://schemas.microsoft.com/office/powerpoint/2010/main" val="374421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D951733-8F8F-BFCD-99D2-EC26D3CC213E}"/>
              </a:ext>
            </a:extLst>
          </p:cNvPr>
          <p:cNvSpPr txBox="1"/>
          <p:nvPr/>
        </p:nvSpPr>
        <p:spPr>
          <a:xfrm>
            <a:off x="1919020" y="3657830"/>
            <a:ext cx="8562580" cy="2954655"/>
          </a:xfrm>
          <a:prstGeom prst="rect">
            <a:avLst/>
          </a:prstGeom>
          <a:noFill/>
        </p:spPr>
        <p:txBody>
          <a:bodyPr wrap="square">
            <a:spAutoFit/>
          </a:bodyPr>
          <a:lstStyle/>
          <a:p>
            <a:r>
              <a:rPr lang="zh-CN" altLang="zh-CN" dirty="0">
                <a:latin typeface="宋体" panose="02010600030101010101" pitchFamily="2" charset="-122"/>
                <a:ea typeface="宋体" panose="02010600030101010101" pitchFamily="2" charset="-122"/>
              </a:rPr>
              <a:t>前向传播（</a:t>
            </a:r>
            <a:r>
              <a:rPr lang="en-US" altLang="zh-CN" dirty="0">
                <a:latin typeface="宋体" panose="02010600030101010101" pitchFamily="2" charset="-122"/>
                <a:ea typeface="宋体" panose="02010600030101010101" pitchFamily="2" charset="-122"/>
              </a:rPr>
              <a:t>Forward Propagation</a:t>
            </a:r>
            <a:r>
              <a:rPr lang="zh-CN"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从</a:t>
            </a:r>
            <a:r>
              <a:rPr lang="en-US" altLang="zh-CN" dirty="0">
                <a:latin typeface="宋体" panose="02010600030101010101" pitchFamily="2" charset="-122"/>
                <a:ea typeface="宋体" panose="02010600030101010101" pitchFamily="2" charset="-122"/>
              </a:rPr>
              <a:t>input</a:t>
            </a:r>
            <a:r>
              <a:rPr lang="zh-CN" altLang="zh-CN" dirty="0">
                <a:latin typeface="宋体" panose="02010600030101010101" pitchFamily="2" charset="-122"/>
                <a:ea typeface="宋体" panose="02010600030101010101" pitchFamily="2" charset="-122"/>
              </a:rPr>
              <a:t>，经过一层层的</a:t>
            </a:r>
            <a:r>
              <a:rPr lang="en-US" altLang="zh-CN" dirty="0">
                <a:latin typeface="宋体" panose="02010600030101010101" pitchFamily="2" charset="-122"/>
                <a:ea typeface="宋体" panose="02010600030101010101" pitchFamily="2" charset="-122"/>
              </a:rPr>
              <a:t>layer</a:t>
            </a:r>
            <a:r>
              <a:rPr lang="zh-CN" altLang="zh-CN" dirty="0">
                <a:latin typeface="宋体" panose="02010600030101010101" pitchFamily="2" charset="-122"/>
                <a:ea typeface="宋体" panose="02010600030101010101" pitchFamily="2" charset="-122"/>
              </a:rPr>
              <a:t>，不断计算每一层的</a:t>
            </a:r>
            <a:r>
              <a:rPr lang="en-US" altLang="zh-CN" dirty="0">
                <a:latin typeface="宋体" panose="02010600030101010101" pitchFamily="2" charset="-122"/>
                <a:ea typeface="宋体" panose="02010600030101010101" pitchFamily="2" charset="-122"/>
              </a:rPr>
              <a:t>z</a:t>
            </a:r>
            <a:r>
              <a:rPr lang="zh-CN" altLang="zh-CN"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a</a:t>
            </a:r>
            <a:r>
              <a:rPr lang="zh-CN" altLang="zh-CN" dirty="0">
                <a:latin typeface="宋体" panose="02010600030101010101" pitchFamily="2" charset="-122"/>
                <a:ea typeface="宋体" panose="02010600030101010101" pitchFamily="2" charset="-122"/>
              </a:rPr>
              <a:t>，最后得到输出</a:t>
            </a:r>
            <a:r>
              <a:rPr lang="en-US" altLang="zh-CN" dirty="0">
                <a:latin typeface="宋体" panose="02010600030101010101" pitchFamily="2" charset="-122"/>
                <a:ea typeface="宋体" panose="02010600030101010101" pitchFamily="2" charset="-122"/>
              </a:rPr>
              <a:t>y^</a:t>
            </a:r>
            <a:r>
              <a:rPr lang="zh-CN" altLang="zh-CN" dirty="0">
                <a:latin typeface="宋体" panose="02010600030101010101" pitchFamily="2" charset="-122"/>
                <a:ea typeface="宋体" panose="02010600030101010101" pitchFamily="2" charset="-122"/>
              </a:rPr>
              <a:t>的过程，计算出了</a:t>
            </a:r>
            <a:r>
              <a:rPr lang="en-US" altLang="zh-CN" dirty="0">
                <a:latin typeface="宋体" panose="02010600030101010101" pitchFamily="2" charset="-122"/>
                <a:ea typeface="宋体" panose="02010600030101010101" pitchFamily="2" charset="-122"/>
              </a:rPr>
              <a:t>y^</a:t>
            </a:r>
            <a:r>
              <a:rPr lang="zh-CN" altLang="zh-CN" dirty="0">
                <a:latin typeface="宋体" panose="02010600030101010101" pitchFamily="2" charset="-122"/>
                <a:ea typeface="宋体" panose="02010600030101010101" pitchFamily="2" charset="-122"/>
              </a:rPr>
              <a:t>，就可以根据它和真实值</a:t>
            </a:r>
            <a:r>
              <a:rPr lang="en-US" altLang="zh-CN" dirty="0">
                <a:latin typeface="宋体" panose="02010600030101010101" pitchFamily="2" charset="-122"/>
                <a:ea typeface="宋体" panose="02010600030101010101" pitchFamily="2" charset="-122"/>
              </a:rPr>
              <a:t>y</a:t>
            </a:r>
            <a:r>
              <a:rPr lang="zh-CN" altLang="zh-CN" dirty="0">
                <a:latin typeface="宋体" panose="02010600030101010101" pitchFamily="2" charset="-122"/>
                <a:ea typeface="宋体" panose="02010600030101010101" pitchFamily="2" charset="-122"/>
              </a:rPr>
              <a:t>的差别来计算损失（</a:t>
            </a:r>
            <a:r>
              <a:rPr lang="en-US" altLang="zh-CN" dirty="0">
                <a:latin typeface="宋体" panose="02010600030101010101" pitchFamily="2" charset="-122"/>
                <a:ea typeface="宋体" panose="02010600030101010101" pitchFamily="2" charset="-122"/>
              </a:rPr>
              <a:t>loss</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zh-CN"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反向传播（</a:t>
            </a:r>
            <a:r>
              <a:rPr lang="en-US" altLang="zh-CN" dirty="0">
                <a:latin typeface="宋体" panose="02010600030101010101" pitchFamily="2" charset="-122"/>
                <a:ea typeface="宋体" panose="02010600030101010101" pitchFamily="2" charset="-122"/>
              </a:rPr>
              <a:t>Backward Propagation</a:t>
            </a:r>
            <a:r>
              <a:rPr lang="zh-CN"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根据损失函数</a:t>
            </a:r>
            <a:r>
              <a:rPr lang="en-US" altLang="zh-CN" dirty="0">
                <a:latin typeface="宋体" panose="02010600030101010101" pitchFamily="2" charset="-122"/>
                <a:ea typeface="宋体" panose="02010600030101010101" pitchFamily="2" charset="-122"/>
              </a:rPr>
              <a:t>L(</a:t>
            </a:r>
            <a:r>
              <a:rPr lang="en-US" altLang="zh-CN" dirty="0" err="1">
                <a:latin typeface="宋体" panose="02010600030101010101" pitchFamily="2" charset="-122"/>
                <a:ea typeface="宋体" panose="02010600030101010101" pitchFamily="2" charset="-122"/>
              </a:rPr>
              <a:t>y^,y</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来反方向地计算每一层的</a:t>
            </a:r>
            <a:r>
              <a:rPr lang="en-US" altLang="zh-CN" dirty="0">
                <a:latin typeface="宋体" panose="02010600030101010101" pitchFamily="2" charset="-122"/>
                <a:ea typeface="宋体" panose="02010600030101010101" pitchFamily="2" charset="-122"/>
              </a:rPr>
              <a:t>z</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w</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zh-CN" dirty="0">
                <a:latin typeface="宋体" panose="02010600030101010101" pitchFamily="2" charset="-122"/>
                <a:ea typeface="宋体" panose="02010600030101010101" pitchFamily="2" charset="-122"/>
              </a:rPr>
              <a:t>的偏导数（梯度），从而更新参数。</a:t>
            </a:r>
            <a:endParaRPr lang="en-US" altLang="zh-CN" dirty="0">
              <a:latin typeface="宋体" panose="02010600030101010101" pitchFamily="2" charset="-122"/>
              <a:ea typeface="宋体" panose="02010600030101010101" pitchFamily="2" charset="-122"/>
            </a:endParaRPr>
          </a:p>
          <a:p>
            <a:endParaRPr lang="zh-CN"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每经过一次前向传播和反向传播之后，参数就更新一次，然后用新的参数再次循环上面的过程。这就是神经网络训练的整个过程。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accent3"/>
              </a:solidFill>
              <a:effectLst/>
              <a:uLnTx/>
              <a:uFillTx/>
              <a:latin typeface="Helvetica Neue"/>
              <a:ea typeface="微软雅黑"/>
              <a:cs typeface="+mn-cs"/>
            </a:endParaRPr>
          </a:p>
        </p:txBody>
      </p:sp>
      <p:pic>
        <p:nvPicPr>
          <p:cNvPr id="2" name="图片 1">
            <a:extLst>
              <a:ext uri="{FF2B5EF4-FFF2-40B4-BE49-F238E27FC236}">
                <a16:creationId xmlns:a16="http://schemas.microsoft.com/office/drawing/2014/main" id="{E103B24B-A6D8-09A4-CF26-633F4E90C2D9}"/>
              </a:ext>
            </a:extLst>
          </p:cNvPr>
          <p:cNvPicPr>
            <a:picLocks noChangeAspect="1"/>
          </p:cNvPicPr>
          <p:nvPr/>
        </p:nvPicPr>
        <p:blipFill>
          <a:blip r:embed="rId2"/>
          <a:stretch>
            <a:fillRect/>
          </a:stretch>
        </p:blipFill>
        <p:spPr>
          <a:xfrm>
            <a:off x="1526726" y="614615"/>
            <a:ext cx="9138547" cy="2971733"/>
          </a:xfrm>
          <a:prstGeom prst="rect">
            <a:avLst/>
          </a:prstGeom>
        </p:spPr>
      </p:pic>
    </p:spTree>
    <p:extLst>
      <p:ext uri="{BB962C8B-B14F-4D97-AF65-F5344CB8AC3E}">
        <p14:creationId xmlns:p14="http://schemas.microsoft.com/office/powerpoint/2010/main" val="130496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zh-CN" altLang="en-US" dirty="0"/>
              <a:t>数据增强</a:t>
            </a:r>
            <a:endParaRPr lang="zh-CN" altLang="en-US" dirty="0">
              <a:latin typeface="+mj-ea"/>
              <a:ea typeface="+mj-ea"/>
            </a:endParaRPr>
          </a:p>
        </p:txBody>
      </p:sp>
      <p:pic>
        <p:nvPicPr>
          <p:cNvPr id="3" name="图片 2">
            <a:extLst>
              <a:ext uri="{FF2B5EF4-FFF2-40B4-BE49-F238E27FC236}">
                <a16:creationId xmlns:a16="http://schemas.microsoft.com/office/drawing/2014/main" id="{1BC06348-7F04-E017-0C6A-775163BAB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08" y="1587991"/>
            <a:ext cx="10956160" cy="2954280"/>
          </a:xfrm>
          <a:prstGeom prst="rect">
            <a:avLst/>
          </a:prstGeom>
        </p:spPr>
      </p:pic>
      <p:pic>
        <p:nvPicPr>
          <p:cNvPr id="9" name="图片 8">
            <a:extLst>
              <a:ext uri="{FF2B5EF4-FFF2-40B4-BE49-F238E27FC236}">
                <a16:creationId xmlns:a16="http://schemas.microsoft.com/office/drawing/2014/main" id="{75BC733E-E54E-8548-041D-19ACF0E45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995" y="3775056"/>
            <a:ext cx="4726441" cy="2702933"/>
          </a:xfrm>
          <a:prstGeom prst="rect">
            <a:avLst/>
          </a:prstGeom>
        </p:spPr>
      </p:pic>
      <p:sp>
        <p:nvSpPr>
          <p:cNvPr id="2" name="文本框 1">
            <a:extLst>
              <a:ext uri="{FF2B5EF4-FFF2-40B4-BE49-F238E27FC236}">
                <a16:creationId xmlns:a16="http://schemas.microsoft.com/office/drawing/2014/main" id="{3A2A3056-DEB3-8EA2-2B86-8A606F7E6F8E}"/>
              </a:ext>
            </a:extLst>
          </p:cNvPr>
          <p:cNvSpPr txBox="1"/>
          <p:nvPr/>
        </p:nvSpPr>
        <p:spPr>
          <a:xfrm>
            <a:off x="4547286" y="778476"/>
            <a:ext cx="3534033" cy="431400"/>
          </a:xfrm>
          <a:prstGeom prst="rect">
            <a:avLst/>
          </a:prstGeom>
          <a:noFill/>
        </p:spPr>
        <p:txBody>
          <a:bodyPr wrap="square" rtlCol="0">
            <a:spAutoFit/>
          </a:bodyPr>
          <a:lstStyle/>
          <a:p>
            <a:pPr algn="l">
              <a:lnSpc>
                <a:spcPct val="120000"/>
              </a:lnSpc>
            </a:pPr>
            <a:r>
              <a:rPr lang="zh-CN" altLang="en-US" sz="2000" b="1" dirty="0">
                <a:solidFill>
                  <a:schemeClr val="tx1">
                    <a:lumMod val="75000"/>
                    <a:lumOff val="25000"/>
                  </a:schemeClr>
                </a:solidFill>
              </a:rPr>
              <a:t>举个栗子</a:t>
            </a:r>
          </a:p>
        </p:txBody>
      </p:sp>
    </p:spTree>
    <p:extLst>
      <p:ext uri="{BB962C8B-B14F-4D97-AF65-F5344CB8AC3E}">
        <p14:creationId xmlns:p14="http://schemas.microsoft.com/office/powerpoint/2010/main" val="10037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F2D2DBD-3A4E-19A2-2E39-2D06E5E77584}"/>
              </a:ext>
            </a:extLst>
          </p:cNvPr>
          <p:cNvSpPr>
            <a:spLocks noGrp="1"/>
          </p:cNvSpPr>
          <p:nvPr>
            <p:ph type="body" sz="quarter" idx="10"/>
          </p:nvPr>
        </p:nvSpPr>
        <p:spPr>
          <a:xfrm>
            <a:off x="594398" y="968189"/>
            <a:ext cx="2769551" cy="424732"/>
          </a:xfrm>
        </p:spPr>
        <p:txBody>
          <a:bodyPr/>
          <a:lstStyle/>
          <a:p>
            <a:r>
              <a:rPr lang="zh-CN" altLang="en-US" dirty="0"/>
              <a:t>数据增强</a:t>
            </a:r>
            <a:endParaRPr lang="zh-CN" altLang="en-US" dirty="0">
              <a:latin typeface="+mj-ea"/>
              <a:ea typeface="+mj-ea"/>
            </a:endParaRPr>
          </a:p>
        </p:txBody>
      </p:sp>
      <p:sp>
        <p:nvSpPr>
          <p:cNvPr id="4" name="文本框 3">
            <a:extLst>
              <a:ext uri="{FF2B5EF4-FFF2-40B4-BE49-F238E27FC236}">
                <a16:creationId xmlns:a16="http://schemas.microsoft.com/office/drawing/2014/main" id="{94782A9C-3941-CD13-A207-2311AC815CED}"/>
              </a:ext>
            </a:extLst>
          </p:cNvPr>
          <p:cNvSpPr txBox="1"/>
          <p:nvPr/>
        </p:nvSpPr>
        <p:spPr>
          <a:xfrm>
            <a:off x="594398" y="1583378"/>
            <a:ext cx="10922099" cy="830997"/>
          </a:xfrm>
          <a:prstGeom prst="rect">
            <a:avLst/>
          </a:prstGeom>
          <a:noFill/>
        </p:spPr>
        <p:txBody>
          <a:bodyPr wrap="square">
            <a:spAutoFit/>
          </a:bodyPr>
          <a:lstStyle/>
          <a:p>
            <a:r>
              <a:rPr lang="zh-CN" altLang="en-US" sz="2400" b="0" i="0" dirty="0">
                <a:solidFill>
                  <a:srgbClr val="333333"/>
                </a:solidFill>
                <a:effectLst/>
                <a:latin typeface="Helvetica Neue"/>
              </a:rPr>
              <a:t>通过</a:t>
            </a:r>
            <a:r>
              <a:rPr lang="zh-CN" altLang="en-US" sz="2400" b="1" i="0" dirty="0">
                <a:solidFill>
                  <a:srgbClr val="333333"/>
                </a:solidFill>
                <a:effectLst/>
                <a:latin typeface="Helvetica Neue"/>
              </a:rPr>
              <a:t>剪切、旋转</a:t>
            </a:r>
            <a:r>
              <a:rPr lang="en-US" altLang="zh-CN" sz="2400" b="1" i="0" dirty="0">
                <a:solidFill>
                  <a:srgbClr val="333333"/>
                </a:solidFill>
                <a:effectLst/>
                <a:latin typeface="Helvetica Neue"/>
              </a:rPr>
              <a:t>/</a:t>
            </a:r>
            <a:r>
              <a:rPr lang="zh-CN" altLang="en-US" sz="2400" b="1" i="0" dirty="0">
                <a:solidFill>
                  <a:srgbClr val="333333"/>
                </a:solidFill>
                <a:effectLst/>
                <a:latin typeface="Helvetica Neue"/>
              </a:rPr>
              <a:t>反射</a:t>
            </a:r>
            <a:r>
              <a:rPr lang="en-US" altLang="zh-CN" sz="2400" b="1" i="0" dirty="0">
                <a:solidFill>
                  <a:srgbClr val="333333"/>
                </a:solidFill>
                <a:effectLst/>
                <a:latin typeface="Helvetica Neue"/>
              </a:rPr>
              <a:t>/</a:t>
            </a:r>
            <a:r>
              <a:rPr lang="zh-CN" altLang="en-US" sz="2400" b="1" i="0" dirty="0">
                <a:solidFill>
                  <a:srgbClr val="333333"/>
                </a:solidFill>
                <a:effectLst/>
                <a:latin typeface="Helvetica Neue"/>
              </a:rPr>
              <a:t>翻转变换、缩放变换、平移变换、尺度变换、对比度变换、噪声扰动、颜色变换</a:t>
            </a:r>
            <a:r>
              <a:rPr lang="zh-CN" altLang="en-US" sz="2400" b="0" i="0" dirty="0">
                <a:solidFill>
                  <a:srgbClr val="333333"/>
                </a:solidFill>
                <a:effectLst/>
                <a:latin typeface="Helvetica Neue"/>
              </a:rPr>
              <a:t>等一种或多种组合数据增强变换的方式</a:t>
            </a:r>
            <a:r>
              <a:rPr lang="zh-CN" altLang="en-US" sz="2400" b="1" i="0" dirty="0">
                <a:solidFill>
                  <a:srgbClr val="333333"/>
                </a:solidFill>
                <a:effectLst/>
                <a:latin typeface="Helvetica Neue"/>
              </a:rPr>
              <a:t>来增加数据集的大小</a:t>
            </a:r>
            <a:r>
              <a:rPr lang="zh-CN" altLang="en-US" sz="2400" b="0" i="0" dirty="0">
                <a:solidFill>
                  <a:srgbClr val="333333"/>
                </a:solidFill>
                <a:effectLst/>
                <a:latin typeface="Helvetica Neue"/>
              </a:rPr>
              <a:t>。</a:t>
            </a:r>
            <a:endParaRPr lang="zh-CN" altLang="en-US" sz="2400" dirty="0"/>
          </a:p>
        </p:txBody>
      </p:sp>
      <p:pic>
        <p:nvPicPr>
          <p:cNvPr id="5" name="Picture 6" descr="猫 的图像结果.大小：189 x 185。 资料来源：baike.soso.com">
            <a:extLst>
              <a:ext uri="{FF2B5EF4-FFF2-40B4-BE49-F238E27FC236}">
                <a16:creationId xmlns:a16="http://schemas.microsoft.com/office/drawing/2014/main" id="{931AC3A2-E0C1-1671-7BD2-2954ECE8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293" y="2751449"/>
            <a:ext cx="2824151" cy="2766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猫 的图像结果.大小：189 x 185。 资料来源：baike.soso.com">
            <a:extLst>
              <a:ext uri="{FF2B5EF4-FFF2-40B4-BE49-F238E27FC236}">
                <a16:creationId xmlns:a16="http://schemas.microsoft.com/office/drawing/2014/main" id="{1B74300D-9176-6BE0-8753-EBED65CB7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909468" y="2751449"/>
            <a:ext cx="2824151" cy="27665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猫 的图像结果.大小：189 x 185。 资料来源：baike.soso.com">
            <a:extLst>
              <a:ext uri="{FF2B5EF4-FFF2-40B4-BE49-F238E27FC236}">
                <a16:creationId xmlns:a16="http://schemas.microsoft.com/office/drawing/2014/main" id="{DCF8A319-7D88-D1C1-435C-6675B27829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76" t="5509" r="10064" b="8796"/>
          <a:stretch/>
        </p:blipFill>
        <p:spPr bwMode="auto">
          <a:xfrm rot="5400000" flipH="1">
            <a:off x="8976552" y="3048338"/>
            <a:ext cx="2020960" cy="237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3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723B350-469F-E50F-1225-A62BAB64C4DE}"/>
              </a:ext>
            </a:extLst>
          </p:cNvPr>
          <p:cNvSpPr>
            <a:spLocks noGrp="1"/>
          </p:cNvSpPr>
          <p:nvPr>
            <p:ph type="body" sz="quarter" idx="10"/>
          </p:nvPr>
        </p:nvSpPr>
        <p:spPr/>
        <p:txBody>
          <a:bodyPr/>
          <a:lstStyle/>
          <a:p>
            <a:r>
              <a:rPr lang="zh-CN" altLang="en-US" dirty="0"/>
              <a:t>感谢聆听</a:t>
            </a:r>
            <a:endParaRPr lang="en-US" altLang="zh-CN" dirty="0"/>
          </a:p>
          <a:p>
            <a:r>
              <a:rPr lang="zh-CN" altLang="en-US" dirty="0"/>
              <a:t>敬请指正</a:t>
            </a:r>
          </a:p>
        </p:txBody>
      </p:sp>
      <p:sp>
        <p:nvSpPr>
          <p:cNvPr id="4" name="文本占位符 3">
            <a:extLst>
              <a:ext uri="{FF2B5EF4-FFF2-40B4-BE49-F238E27FC236}">
                <a16:creationId xmlns:a16="http://schemas.microsoft.com/office/drawing/2014/main" id="{C51E72B1-C45F-9EE1-293C-AAE1C2C289F2}"/>
              </a:ext>
            </a:extLst>
          </p:cNvPr>
          <p:cNvSpPr>
            <a:spLocks noGrp="1"/>
          </p:cNvSpPr>
          <p:nvPr>
            <p:ph type="body" sz="quarter" idx="11"/>
          </p:nvPr>
        </p:nvSpPr>
        <p:spPr/>
        <p:txBody>
          <a:bodyPr/>
          <a:lstStyle/>
          <a:p>
            <a:r>
              <a:rPr lang="en-US" altLang="zh-CN" dirty="0"/>
              <a:t>THANK YOU</a:t>
            </a:r>
            <a:endParaRPr lang="zh-CN" altLang="en-US" dirty="0"/>
          </a:p>
        </p:txBody>
      </p:sp>
      <p:sp>
        <p:nvSpPr>
          <p:cNvPr id="6" name="文本占位符 5">
            <a:extLst>
              <a:ext uri="{FF2B5EF4-FFF2-40B4-BE49-F238E27FC236}">
                <a16:creationId xmlns:a16="http://schemas.microsoft.com/office/drawing/2014/main" id="{C9AAC543-663E-806F-AA1C-38816D4C9684}"/>
              </a:ext>
            </a:extLst>
          </p:cNvPr>
          <p:cNvSpPr>
            <a:spLocks noGrp="1"/>
          </p:cNvSpPr>
          <p:nvPr>
            <p:ph type="body" sz="quarter" idx="13"/>
          </p:nvPr>
        </p:nvSpPr>
        <p:spPr/>
        <p:txBody>
          <a:bodyPr/>
          <a:lstStyle/>
          <a:p>
            <a:r>
              <a:rPr lang="en-US" altLang="zh-CN" dirty="0"/>
              <a:t>LOGO HERE</a:t>
            </a:r>
            <a:endParaRPr lang="zh-CN" altLang="en-US" dirty="0"/>
          </a:p>
        </p:txBody>
      </p:sp>
    </p:spTree>
    <p:extLst>
      <p:ext uri="{BB962C8B-B14F-4D97-AF65-F5344CB8AC3E}">
        <p14:creationId xmlns:p14="http://schemas.microsoft.com/office/powerpoint/2010/main" val="2818188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891368" y="970178"/>
            <a:ext cx="1583948" cy="424732"/>
          </a:xfrm>
        </p:spPr>
        <p:txBody>
          <a:bodyPr/>
          <a:lstStyle/>
          <a:p>
            <a:r>
              <a:rPr lang="zh-CN" altLang="en-US" dirty="0"/>
              <a:t>前向传播</a:t>
            </a:r>
            <a:endParaRPr lang="zh-CN" altLang="en-US" sz="2400" dirty="0">
              <a:latin typeface="+mj-ea"/>
              <a:ea typeface="+mj-ea"/>
            </a:endParaRPr>
          </a:p>
        </p:txBody>
      </p:sp>
      <p:pic>
        <p:nvPicPr>
          <p:cNvPr id="2" name="图片 1">
            <a:extLst>
              <a:ext uri="{FF2B5EF4-FFF2-40B4-BE49-F238E27FC236}">
                <a16:creationId xmlns:a16="http://schemas.microsoft.com/office/drawing/2014/main" id="{906FD10E-5913-3075-C2F3-BD0204C75C08}"/>
              </a:ext>
            </a:extLst>
          </p:cNvPr>
          <p:cNvPicPr>
            <a:picLocks noChangeAspect="1"/>
          </p:cNvPicPr>
          <p:nvPr/>
        </p:nvPicPr>
        <p:blipFill>
          <a:blip r:embed="rId2"/>
          <a:stretch>
            <a:fillRect/>
          </a:stretch>
        </p:blipFill>
        <p:spPr>
          <a:xfrm>
            <a:off x="2889633" y="477333"/>
            <a:ext cx="6549092" cy="3953333"/>
          </a:xfrm>
          <a:prstGeom prst="rect">
            <a:avLst/>
          </a:prstGeom>
        </p:spPr>
      </p:pic>
      <p:pic>
        <p:nvPicPr>
          <p:cNvPr id="3" name="图片 2">
            <a:extLst>
              <a:ext uri="{FF2B5EF4-FFF2-40B4-BE49-F238E27FC236}">
                <a16:creationId xmlns:a16="http://schemas.microsoft.com/office/drawing/2014/main" id="{1C84CB9D-5106-D9FE-92BD-F9BEC4654E32}"/>
              </a:ext>
            </a:extLst>
          </p:cNvPr>
          <p:cNvPicPr>
            <a:picLocks noChangeAspect="1"/>
          </p:cNvPicPr>
          <p:nvPr/>
        </p:nvPicPr>
        <p:blipFill>
          <a:blip r:embed="rId3"/>
          <a:stretch>
            <a:fillRect/>
          </a:stretch>
        </p:blipFill>
        <p:spPr>
          <a:xfrm>
            <a:off x="530600" y="4361593"/>
            <a:ext cx="2582291" cy="2169836"/>
          </a:xfrm>
          <a:prstGeom prst="rect">
            <a:avLst/>
          </a:prstGeom>
        </p:spPr>
      </p:pic>
      <p:pic>
        <p:nvPicPr>
          <p:cNvPr id="5" name="图片 4">
            <a:extLst>
              <a:ext uri="{FF2B5EF4-FFF2-40B4-BE49-F238E27FC236}">
                <a16:creationId xmlns:a16="http://schemas.microsoft.com/office/drawing/2014/main" id="{0E95DD10-AE46-7F85-0027-0FD9CAE2AE78}"/>
              </a:ext>
            </a:extLst>
          </p:cNvPr>
          <p:cNvPicPr>
            <a:picLocks noChangeAspect="1"/>
          </p:cNvPicPr>
          <p:nvPr/>
        </p:nvPicPr>
        <p:blipFill>
          <a:blip r:embed="rId4"/>
          <a:stretch>
            <a:fillRect/>
          </a:stretch>
        </p:blipFill>
        <p:spPr>
          <a:xfrm>
            <a:off x="3205989" y="4851782"/>
            <a:ext cx="8067480" cy="1000915"/>
          </a:xfrm>
          <a:prstGeom prst="rect">
            <a:avLst/>
          </a:prstGeom>
        </p:spPr>
      </p:pic>
    </p:spTree>
    <p:extLst>
      <p:ext uri="{BB962C8B-B14F-4D97-AF65-F5344CB8AC3E}">
        <p14:creationId xmlns:p14="http://schemas.microsoft.com/office/powerpoint/2010/main" val="17010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891368" y="970178"/>
            <a:ext cx="1583948" cy="424732"/>
          </a:xfrm>
        </p:spPr>
        <p:txBody>
          <a:bodyPr/>
          <a:lstStyle/>
          <a:p>
            <a:r>
              <a:rPr lang="zh-CN" altLang="en-US" dirty="0"/>
              <a:t>前向传播</a:t>
            </a:r>
            <a:endParaRPr lang="zh-CN" altLang="en-US" sz="2400" dirty="0">
              <a:latin typeface="+mj-ea"/>
              <a:ea typeface="+mj-ea"/>
            </a:endParaRPr>
          </a:p>
        </p:txBody>
      </p:sp>
      <p:pic>
        <p:nvPicPr>
          <p:cNvPr id="2" name="图片 1">
            <a:extLst>
              <a:ext uri="{FF2B5EF4-FFF2-40B4-BE49-F238E27FC236}">
                <a16:creationId xmlns:a16="http://schemas.microsoft.com/office/drawing/2014/main" id="{906FD10E-5913-3075-C2F3-BD0204C75C08}"/>
              </a:ext>
            </a:extLst>
          </p:cNvPr>
          <p:cNvPicPr>
            <a:picLocks noChangeAspect="1"/>
          </p:cNvPicPr>
          <p:nvPr/>
        </p:nvPicPr>
        <p:blipFill>
          <a:blip r:embed="rId2"/>
          <a:stretch>
            <a:fillRect/>
          </a:stretch>
        </p:blipFill>
        <p:spPr>
          <a:xfrm>
            <a:off x="642628" y="1575452"/>
            <a:ext cx="4784396" cy="2888082"/>
          </a:xfrm>
          <a:prstGeom prst="rect">
            <a:avLst/>
          </a:prstGeom>
        </p:spPr>
      </p:pic>
      <p:sp>
        <p:nvSpPr>
          <p:cNvPr id="6" name="文本框 5">
            <a:extLst>
              <a:ext uri="{FF2B5EF4-FFF2-40B4-BE49-F238E27FC236}">
                <a16:creationId xmlns:a16="http://schemas.microsoft.com/office/drawing/2014/main" id="{6C5BB139-3AC5-125B-7B98-E47AFCF3B819}"/>
              </a:ext>
            </a:extLst>
          </p:cNvPr>
          <p:cNvSpPr txBox="1"/>
          <p:nvPr/>
        </p:nvSpPr>
        <p:spPr>
          <a:xfrm>
            <a:off x="4750818" y="573903"/>
            <a:ext cx="2903838" cy="431400"/>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单个样本的向量化表示</a:t>
            </a:r>
          </a:p>
        </p:txBody>
      </p:sp>
      <p:pic>
        <p:nvPicPr>
          <p:cNvPr id="7" name="图片 6">
            <a:extLst>
              <a:ext uri="{FF2B5EF4-FFF2-40B4-BE49-F238E27FC236}">
                <a16:creationId xmlns:a16="http://schemas.microsoft.com/office/drawing/2014/main" id="{AB1BF33B-AAAA-7512-0750-9521EE1AC5EC}"/>
              </a:ext>
            </a:extLst>
          </p:cNvPr>
          <p:cNvPicPr>
            <a:picLocks noChangeAspect="1"/>
          </p:cNvPicPr>
          <p:nvPr/>
        </p:nvPicPr>
        <p:blipFill>
          <a:blip r:embed="rId3"/>
          <a:stretch>
            <a:fillRect/>
          </a:stretch>
        </p:blipFill>
        <p:spPr>
          <a:xfrm>
            <a:off x="5483093" y="1471542"/>
            <a:ext cx="5954583" cy="2953397"/>
          </a:xfrm>
          <a:prstGeom prst="rect">
            <a:avLst/>
          </a:prstGeom>
        </p:spPr>
      </p:pic>
      <p:pic>
        <p:nvPicPr>
          <p:cNvPr id="8" name="图片 7">
            <a:extLst>
              <a:ext uri="{FF2B5EF4-FFF2-40B4-BE49-F238E27FC236}">
                <a16:creationId xmlns:a16="http://schemas.microsoft.com/office/drawing/2014/main" id="{F6C150B7-6B95-F596-6CBF-308FA9D633B2}"/>
              </a:ext>
            </a:extLst>
          </p:cNvPr>
          <p:cNvPicPr>
            <a:picLocks noChangeAspect="1"/>
          </p:cNvPicPr>
          <p:nvPr/>
        </p:nvPicPr>
        <p:blipFill>
          <a:blip r:embed="rId4"/>
          <a:stretch>
            <a:fillRect/>
          </a:stretch>
        </p:blipFill>
        <p:spPr>
          <a:xfrm>
            <a:off x="642628" y="4424939"/>
            <a:ext cx="2439678" cy="2050002"/>
          </a:xfrm>
          <a:prstGeom prst="rect">
            <a:avLst/>
          </a:prstGeom>
        </p:spPr>
      </p:pic>
    </p:spTree>
    <p:extLst>
      <p:ext uri="{BB962C8B-B14F-4D97-AF65-F5344CB8AC3E}">
        <p14:creationId xmlns:p14="http://schemas.microsoft.com/office/powerpoint/2010/main" val="25004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891368" y="970178"/>
            <a:ext cx="1583948" cy="424732"/>
          </a:xfrm>
        </p:spPr>
        <p:txBody>
          <a:bodyPr/>
          <a:lstStyle/>
          <a:p>
            <a:r>
              <a:rPr lang="zh-CN" altLang="en-US" dirty="0"/>
              <a:t>前向传播</a:t>
            </a:r>
            <a:endParaRPr lang="zh-CN" altLang="en-US" sz="2400" dirty="0">
              <a:latin typeface="+mj-ea"/>
              <a:ea typeface="+mj-ea"/>
            </a:endParaRPr>
          </a:p>
        </p:txBody>
      </p:sp>
      <p:pic>
        <p:nvPicPr>
          <p:cNvPr id="2" name="图片 1">
            <a:extLst>
              <a:ext uri="{FF2B5EF4-FFF2-40B4-BE49-F238E27FC236}">
                <a16:creationId xmlns:a16="http://schemas.microsoft.com/office/drawing/2014/main" id="{906FD10E-5913-3075-C2F3-BD0204C75C08}"/>
              </a:ext>
            </a:extLst>
          </p:cNvPr>
          <p:cNvPicPr>
            <a:picLocks noChangeAspect="1"/>
          </p:cNvPicPr>
          <p:nvPr/>
        </p:nvPicPr>
        <p:blipFill>
          <a:blip r:embed="rId2"/>
          <a:stretch>
            <a:fillRect/>
          </a:stretch>
        </p:blipFill>
        <p:spPr>
          <a:xfrm>
            <a:off x="642628" y="1575452"/>
            <a:ext cx="4784396" cy="2888082"/>
          </a:xfrm>
          <a:prstGeom prst="rect">
            <a:avLst/>
          </a:prstGeom>
        </p:spPr>
      </p:pic>
      <p:sp>
        <p:nvSpPr>
          <p:cNvPr id="6" name="文本框 5">
            <a:extLst>
              <a:ext uri="{FF2B5EF4-FFF2-40B4-BE49-F238E27FC236}">
                <a16:creationId xmlns:a16="http://schemas.microsoft.com/office/drawing/2014/main" id="{6C5BB139-3AC5-125B-7B98-E47AFCF3B819}"/>
              </a:ext>
            </a:extLst>
          </p:cNvPr>
          <p:cNvSpPr txBox="1"/>
          <p:nvPr/>
        </p:nvSpPr>
        <p:spPr>
          <a:xfrm>
            <a:off x="4750818" y="573903"/>
            <a:ext cx="2903838" cy="431400"/>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多个样本的向量化表示</a:t>
            </a:r>
          </a:p>
        </p:txBody>
      </p:sp>
      <p:pic>
        <p:nvPicPr>
          <p:cNvPr id="8" name="图片 7">
            <a:extLst>
              <a:ext uri="{FF2B5EF4-FFF2-40B4-BE49-F238E27FC236}">
                <a16:creationId xmlns:a16="http://schemas.microsoft.com/office/drawing/2014/main" id="{F6C150B7-6B95-F596-6CBF-308FA9D633B2}"/>
              </a:ext>
            </a:extLst>
          </p:cNvPr>
          <p:cNvPicPr>
            <a:picLocks noChangeAspect="1"/>
          </p:cNvPicPr>
          <p:nvPr/>
        </p:nvPicPr>
        <p:blipFill>
          <a:blip r:embed="rId3"/>
          <a:stretch>
            <a:fillRect/>
          </a:stretch>
        </p:blipFill>
        <p:spPr>
          <a:xfrm>
            <a:off x="642628" y="4424939"/>
            <a:ext cx="2439678" cy="2050002"/>
          </a:xfrm>
          <a:prstGeom prst="rect">
            <a:avLst/>
          </a:prstGeom>
        </p:spPr>
      </p:pic>
      <p:pic>
        <p:nvPicPr>
          <p:cNvPr id="3" name="图片 2">
            <a:extLst>
              <a:ext uri="{FF2B5EF4-FFF2-40B4-BE49-F238E27FC236}">
                <a16:creationId xmlns:a16="http://schemas.microsoft.com/office/drawing/2014/main" id="{D67D4136-3FD9-E97E-3598-BEEF5A9CFB19}"/>
              </a:ext>
            </a:extLst>
          </p:cNvPr>
          <p:cNvPicPr>
            <a:picLocks noChangeAspect="1"/>
          </p:cNvPicPr>
          <p:nvPr/>
        </p:nvPicPr>
        <p:blipFill>
          <a:blip r:embed="rId4"/>
          <a:stretch>
            <a:fillRect/>
          </a:stretch>
        </p:blipFill>
        <p:spPr>
          <a:xfrm>
            <a:off x="5427024" y="1394910"/>
            <a:ext cx="6225397" cy="2888082"/>
          </a:xfrm>
          <a:prstGeom prst="rect">
            <a:avLst/>
          </a:prstGeom>
        </p:spPr>
      </p:pic>
    </p:spTree>
    <p:extLst>
      <p:ext uri="{BB962C8B-B14F-4D97-AF65-F5344CB8AC3E}">
        <p14:creationId xmlns:p14="http://schemas.microsoft.com/office/powerpoint/2010/main" val="5932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963903" y="986940"/>
            <a:ext cx="3149291" cy="424732"/>
          </a:xfrm>
        </p:spPr>
        <p:txBody>
          <a:bodyPr/>
          <a:lstStyle/>
          <a:p>
            <a:r>
              <a:rPr lang="zh-CN" altLang="en-US" sz="2400" dirty="0">
                <a:latin typeface="+mj-ea"/>
                <a:ea typeface="+mj-ea"/>
              </a:rPr>
              <a:t>激活函数 </a:t>
            </a:r>
          </a:p>
        </p:txBody>
      </p:sp>
      <p:sp>
        <p:nvSpPr>
          <p:cNvPr id="7" name="文本框 6">
            <a:extLst>
              <a:ext uri="{FF2B5EF4-FFF2-40B4-BE49-F238E27FC236}">
                <a16:creationId xmlns:a16="http://schemas.microsoft.com/office/drawing/2014/main" id="{75528E06-9029-1FFC-7EF6-763EF175C2C2}"/>
              </a:ext>
            </a:extLst>
          </p:cNvPr>
          <p:cNvSpPr txBox="1"/>
          <p:nvPr/>
        </p:nvSpPr>
        <p:spPr>
          <a:xfrm>
            <a:off x="4902543" y="889456"/>
            <a:ext cx="6098058" cy="400110"/>
          </a:xfrm>
          <a:prstGeom prst="rect">
            <a:avLst/>
          </a:prstGeom>
          <a:noFill/>
        </p:spPr>
        <p:txBody>
          <a:bodyPr wrap="square">
            <a:spAutoFit/>
          </a:bodyPr>
          <a:lstStyle/>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为什么要使用激活函数？</a:t>
            </a:r>
          </a:p>
        </p:txBody>
      </p:sp>
      <p:pic>
        <p:nvPicPr>
          <p:cNvPr id="11" name="图片 10">
            <a:extLst>
              <a:ext uri="{FF2B5EF4-FFF2-40B4-BE49-F238E27FC236}">
                <a16:creationId xmlns:a16="http://schemas.microsoft.com/office/drawing/2014/main" id="{A5138402-95B2-87DF-7950-C99E2683AF3F}"/>
              </a:ext>
            </a:extLst>
          </p:cNvPr>
          <p:cNvPicPr>
            <a:picLocks noChangeAspect="1"/>
          </p:cNvPicPr>
          <p:nvPr/>
        </p:nvPicPr>
        <p:blipFill>
          <a:blip r:embed="rId2"/>
          <a:stretch>
            <a:fillRect/>
          </a:stretch>
        </p:blipFill>
        <p:spPr>
          <a:xfrm>
            <a:off x="732842" y="1850774"/>
            <a:ext cx="10912529" cy="2815386"/>
          </a:xfrm>
          <a:prstGeom prst="rect">
            <a:avLst/>
          </a:prstGeom>
        </p:spPr>
      </p:pic>
      <p:sp>
        <p:nvSpPr>
          <p:cNvPr id="3" name="文本框 2">
            <a:extLst>
              <a:ext uri="{FF2B5EF4-FFF2-40B4-BE49-F238E27FC236}">
                <a16:creationId xmlns:a16="http://schemas.microsoft.com/office/drawing/2014/main" id="{BD20D31A-CC00-D25D-E02F-76F40F86BA3D}"/>
              </a:ext>
            </a:extLst>
          </p:cNvPr>
          <p:cNvSpPr txBox="1"/>
          <p:nvPr/>
        </p:nvSpPr>
        <p:spPr>
          <a:xfrm>
            <a:off x="732841" y="4666160"/>
            <a:ext cx="10637781" cy="1477328"/>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为神经网络中每一层的输入输出都是一个线性求和的过程，下一层的输出只是承接了上一层输入函数的线性变换，所以如果没有激活函数，那么无论你构造的神经网络多么复杂，有多少层，最后的输出都是输入的线性组合，纯粹的线性组合并不能够解决更为复杂的问题。而引入激活函数之后，我们会发现常见的激活函数都是非线性的，因此也会给神经元引入非线性元素，使得神经网络可以逼近其他的任何非线性函数，这样可以使得神经网络应用到更多非线性模型中。</a:t>
            </a:r>
          </a:p>
        </p:txBody>
      </p:sp>
    </p:spTree>
    <p:extLst>
      <p:ext uri="{BB962C8B-B14F-4D97-AF65-F5344CB8AC3E}">
        <p14:creationId xmlns:p14="http://schemas.microsoft.com/office/powerpoint/2010/main" val="18958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F31F6A5-388D-F938-E6DE-9766E085FC1A}"/>
              </a:ext>
            </a:extLst>
          </p:cNvPr>
          <p:cNvSpPr>
            <a:spLocks noGrp="1"/>
          </p:cNvSpPr>
          <p:nvPr>
            <p:ph type="body" sz="quarter" idx="10"/>
          </p:nvPr>
        </p:nvSpPr>
        <p:spPr>
          <a:xfrm>
            <a:off x="963903" y="986940"/>
            <a:ext cx="3149291" cy="424732"/>
          </a:xfrm>
        </p:spPr>
        <p:txBody>
          <a:bodyPr/>
          <a:lstStyle/>
          <a:p>
            <a:r>
              <a:rPr lang="zh-CN" altLang="en-US" sz="2400" dirty="0">
                <a:latin typeface="+mj-ea"/>
                <a:ea typeface="+mj-ea"/>
              </a:rPr>
              <a:t>激活函数 </a:t>
            </a:r>
          </a:p>
        </p:txBody>
      </p:sp>
      <p:sp>
        <p:nvSpPr>
          <p:cNvPr id="3" name="文本框 2">
            <a:extLst>
              <a:ext uri="{FF2B5EF4-FFF2-40B4-BE49-F238E27FC236}">
                <a16:creationId xmlns:a16="http://schemas.microsoft.com/office/drawing/2014/main" id="{F5FFF924-FB18-3D99-AC9B-FC717DE9BE1F}"/>
              </a:ext>
            </a:extLst>
          </p:cNvPr>
          <p:cNvSpPr txBox="1"/>
          <p:nvPr/>
        </p:nvSpPr>
        <p:spPr>
          <a:xfrm>
            <a:off x="1316208" y="2077750"/>
            <a:ext cx="6098058" cy="523220"/>
          </a:xfrm>
          <a:prstGeom prst="rect">
            <a:avLst/>
          </a:prstGeom>
          <a:noFill/>
        </p:spPr>
        <p:txBody>
          <a:bodyPr wrap="square">
            <a:spAutoFit/>
          </a:bodyPr>
          <a:lstStyle/>
          <a:p>
            <a:r>
              <a:rPr lang="en-US" altLang="zh-CN" sz="2800" spc="15" dirty="0">
                <a:solidFill>
                  <a:srgbClr val="333333"/>
                </a:solidFill>
                <a:effectLst/>
                <a:latin typeface="Helvetica" panose="020B0604020202020204" pitchFamily="34" charset="0"/>
                <a:ea typeface="等线" panose="02010600030101010101" pitchFamily="2" charset="-122"/>
              </a:rPr>
              <a:t>sigmoid</a:t>
            </a:r>
            <a:r>
              <a:rPr lang="zh-CN" altLang="zh-CN" sz="2800" spc="15"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函数</a:t>
            </a:r>
            <a:endParaRPr lang="zh-CN" altLang="en-US" sz="2800" dirty="0"/>
          </a:p>
        </p:txBody>
      </p:sp>
      <p:pic>
        <p:nvPicPr>
          <p:cNvPr id="5" name="图片 4">
            <a:extLst>
              <a:ext uri="{FF2B5EF4-FFF2-40B4-BE49-F238E27FC236}">
                <a16:creationId xmlns:a16="http://schemas.microsoft.com/office/drawing/2014/main" id="{BCECC700-1E2D-A6D6-F22E-5BAC874BF6E2}"/>
              </a:ext>
            </a:extLst>
          </p:cNvPr>
          <p:cNvPicPr>
            <a:picLocks noChangeAspect="1"/>
          </p:cNvPicPr>
          <p:nvPr/>
        </p:nvPicPr>
        <p:blipFill>
          <a:blip r:embed="rId2"/>
          <a:stretch>
            <a:fillRect/>
          </a:stretch>
        </p:blipFill>
        <p:spPr>
          <a:xfrm>
            <a:off x="1268883" y="3082415"/>
            <a:ext cx="2458537" cy="1210921"/>
          </a:xfrm>
          <a:prstGeom prst="rect">
            <a:avLst/>
          </a:prstGeom>
        </p:spPr>
      </p:pic>
      <p:pic>
        <p:nvPicPr>
          <p:cNvPr id="6" name="图片 5">
            <a:extLst>
              <a:ext uri="{FF2B5EF4-FFF2-40B4-BE49-F238E27FC236}">
                <a16:creationId xmlns:a16="http://schemas.microsoft.com/office/drawing/2014/main" id="{63D47FEE-BF6B-8708-E8FF-6C97B835ADEF}"/>
              </a:ext>
            </a:extLst>
          </p:cNvPr>
          <p:cNvPicPr>
            <a:picLocks noChangeAspect="1"/>
          </p:cNvPicPr>
          <p:nvPr/>
        </p:nvPicPr>
        <p:blipFill>
          <a:blip r:embed="rId3"/>
          <a:stretch>
            <a:fillRect/>
          </a:stretch>
        </p:blipFill>
        <p:spPr>
          <a:xfrm>
            <a:off x="4113194" y="1199306"/>
            <a:ext cx="7041771" cy="3247896"/>
          </a:xfrm>
          <a:prstGeom prst="rect">
            <a:avLst/>
          </a:prstGeom>
        </p:spPr>
      </p:pic>
      <p:sp>
        <p:nvSpPr>
          <p:cNvPr id="8" name="文本框 7">
            <a:extLst>
              <a:ext uri="{FF2B5EF4-FFF2-40B4-BE49-F238E27FC236}">
                <a16:creationId xmlns:a16="http://schemas.microsoft.com/office/drawing/2014/main" id="{DEFA8FD6-15CB-773F-C3FD-AABE0691FDA8}"/>
              </a:ext>
            </a:extLst>
          </p:cNvPr>
          <p:cNvSpPr txBox="1"/>
          <p:nvPr/>
        </p:nvSpPr>
        <p:spPr>
          <a:xfrm>
            <a:off x="4365237" y="4886872"/>
            <a:ext cx="6098059" cy="800732"/>
          </a:xfrm>
          <a:prstGeom prst="rect">
            <a:avLst/>
          </a:prstGeom>
          <a:noFill/>
        </p:spPr>
        <p:txBody>
          <a:bodyPr wrap="square" rtlCol="0">
            <a:spAutoFit/>
          </a:bodyPr>
          <a:lstStyle/>
          <a:p>
            <a:pPr algn="l">
              <a:lnSpc>
                <a:spcPct val="120000"/>
              </a:lnSpc>
            </a:pPr>
            <a:r>
              <a:rPr lang="zh-CN" altLang="en-US" sz="2000" dirty="0">
                <a:solidFill>
                  <a:schemeClr val="tx1">
                    <a:lumMod val="75000"/>
                    <a:lumOff val="25000"/>
                  </a:schemeClr>
                </a:solidFill>
              </a:rPr>
              <a:t>适用于将预测概率作为输出的模型</a:t>
            </a:r>
            <a:endParaRPr lang="en-US" altLang="zh-CN" sz="2000" dirty="0">
              <a:solidFill>
                <a:schemeClr val="tx1">
                  <a:lumMod val="75000"/>
                  <a:lumOff val="25000"/>
                </a:schemeClr>
              </a:solidFill>
            </a:endParaRPr>
          </a:p>
          <a:p>
            <a:pPr algn="l">
              <a:lnSpc>
                <a:spcPct val="120000"/>
              </a:lnSpc>
            </a:pPr>
            <a:r>
              <a:rPr lang="zh-CN" altLang="en-US" sz="2000" dirty="0">
                <a:solidFill>
                  <a:schemeClr val="tx1">
                    <a:lumMod val="75000"/>
                    <a:lumOff val="25000"/>
                  </a:schemeClr>
                </a:solidFill>
              </a:rPr>
              <a:t>缺点：梯度消失，不以零为中心，计算成本高昂</a:t>
            </a:r>
          </a:p>
        </p:txBody>
      </p:sp>
    </p:spTree>
    <p:extLst>
      <p:ext uri="{BB962C8B-B14F-4D97-AF65-F5344CB8AC3E}">
        <p14:creationId xmlns:p14="http://schemas.microsoft.com/office/powerpoint/2010/main" val="374131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PLUS 主题">
  <a:themeElements>
    <a:clrScheme name="黄橙色">
      <a:dk1>
        <a:srgbClr val="2F2F2F"/>
      </a:dk1>
      <a:lt1>
        <a:srgbClr val="FFFFFF"/>
      </a:lt1>
      <a:dk2>
        <a:srgbClr val="778495"/>
      </a:dk2>
      <a:lt2>
        <a:srgbClr val="F0F0F0"/>
      </a:lt2>
      <a:accent1>
        <a:srgbClr val="FBA905"/>
      </a:accent1>
      <a:accent2>
        <a:srgbClr val="F97B20"/>
      </a:accent2>
      <a:accent3>
        <a:srgbClr val="E24E0C"/>
      </a:accent3>
      <a:accent4>
        <a:srgbClr val="FDB72E"/>
      </a:accent4>
      <a:accent5>
        <a:srgbClr val="836BFF"/>
      </a:accent5>
      <a:accent6>
        <a:srgbClr val="2CB3FF"/>
      </a:accent6>
      <a:hlink>
        <a:srgbClr val="0563C1"/>
      </a:hlink>
      <a:folHlink>
        <a:srgbClr val="954F71"/>
      </a:folHlink>
    </a:clrScheme>
    <a:fontScheme name="OfficePLU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l">
          <a:lnSpc>
            <a:spcPct val="120000"/>
          </a:lnSpc>
          <a:defRPr sz="1600"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e0b223f8-5841-42fb-baf5-d5b50bb4a0ca.source-default.zh-Hans" id="{73F4A820-C007-4446-89D8-D266B76AAA83}" vid="{3758F66E-F0EB-214E-B796-69CC723FEF2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iSlide 官方模板</Template>
  <TotalTime>0</TotalTime>
  <Words>1818</Words>
  <Application>Microsoft Office PowerPoint</Application>
  <PresentationFormat>宽屏</PresentationFormat>
  <Paragraphs>157</Paragraphs>
  <Slides>42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Helvetica Neue</vt:lpstr>
      <vt:lpstr>等线</vt:lpstr>
      <vt:lpstr>楷体</vt:lpstr>
      <vt:lpstr>宋体</vt:lpstr>
      <vt:lpstr>微软雅黑</vt:lpstr>
      <vt:lpstr>微软雅黑 Light</vt:lpstr>
      <vt:lpstr>Arial</vt:lpstr>
      <vt:lpstr>Helvetica</vt:lpstr>
      <vt:lpstr>OfficePLUS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2022-12-01T02:49:34Z</dcterms:created>
  <dcterms:modified xsi:type="dcterms:W3CDTF">2024-01-22T08:12:15Z</dcterms:modified>
</cp:coreProperties>
</file>